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sldIdLst>
    <p:sldId id="256" r:id="rId5"/>
  </p:sldIdLst>
  <p:sldSz cx="12192000" cy="6858000"/>
  <p:notesSz cx="7559675" cy="10691813"/>
  <p:defaultTextStyle>
    <a:defPPr>
      <a:defRPr lang="en-GB"/>
    </a:defPPr>
    <a:lvl1pPr algn="l" defTabSz="449263"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1pPr>
    <a:lvl2pPr marL="742950" indent="-285750" algn="l" defTabSz="449263"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2pPr>
    <a:lvl3pPr marL="1143000" indent="-228600" algn="l" defTabSz="449263"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3pPr>
    <a:lvl4pPr marL="1600200" indent="-228600" algn="l" defTabSz="449263"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4pPr>
    <a:lvl5pPr marL="2057400" indent="-228600" algn="l" defTabSz="449263" rtl="0" eaLnBrk="0" fontAlgn="base" hangingPunct="0">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5pPr>
    <a:lvl6pPr marL="22860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6pPr>
    <a:lvl7pPr marL="27432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7pPr>
    <a:lvl8pPr marL="32004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8pPr>
    <a:lvl9pPr marL="36576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896AF85-3347-F10C-5472-9B6EA2872FFD}" v="29" dt="2024-12-16T11:03:29.117"/>
    <p1510:client id="{AB9994CD-105B-4408-6D24-D3276B0F03EE}" v="284" dt="2024-12-16T11:23:04.1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978"/>
    <p:restoredTop sz="94694"/>
  </p:normalViewPr>
  <p:slideViewPr>
    <p:cSldViewPr>
      <p:cViewPr varScale="1">
        <p:scale>
          <a:sx n="68" d="100"/>
          <a:sy n="68" d="100"/>
        </p:scale>
        <p:origin x="900" y="54"/>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Rectangle 1">
            <a:extLst>
              <a:ext uri="{FF2B5EF4-FFF2-40B4-BE49-F238E27FC236}">
                <a16:creationId xmlns:a16="http://schemas.microsoft.com/office/drawing/2014/main" id="{7C70B590-C83E-4386-B925-BFCDBA935238}"/>
              </a:ext>
            </a:extLst>
          </p:cNvPr>
          <p:cNvSpPr>
            <a:spLocks noGrp="1" noRot="1" noChangeAspect="1" noChangeArrowheads="1"/>
          </p:cNvSpPr>
          <p:nvPr>
            <p:ph type="sldImg"/>
          </p:nvPr>
        </p:nvSpPr>
        <p:spPr bwMode="auto">
          <a:xfrm>
            <a:off x="1106488" y="812800"/>
            <a:ext cx="5343525" cy="40068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 name="Rectangle 2">
            <a:extLst>
              <a:ext uri="{FF2B5EF4-FFF2-40B4-BE49-F238E27FC236}">
                <a16:creationId xmlns:a16="http://schemas.microsoft.com/office/drawing/2014/main" id="{CFAA58AC-0D25-491B-B2A5-856C92AEBBA2}"/>
              </a:ext>
            </a:extLst>
          </p:cNvPr>
          <p:cNvSpPr>
            <a:spLocks noGrp="1" noChangeArrowheads="1"/>
          </p:cNvSpPr>
          <p:nvPr>
            <p:ph type="body"/>
          </p:nvPr>
        </p:nvSpPr>
        <p:spPr bwMode="auto">
          <a:xfrm>
            <a:off x="755650" y="5078413"/>
            <a:ext cx="6046788" cy="4810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en-US" altLang="en-US" noProof="0"/>
          </a:p>
        </p:txBody>
      </p:sp>
      <p:sp>
        <p:nvSpPr>
          <p:cNvPr id="3075" name="Rectangle 3">
            <a:extLst>
              <a:ext uri="{FF2B5EF4-FFF2-40B4-BE49-F238E27FC236}">
                <a16:creationId xmlns:a16="http://schemas.microsoft.com/office/drawing/2014/main" id="{E7ABB730-7EA5-497E-896B-B3DC71075F9A}"/>
              </a:ext>
            </a:extLst>
          </p:cNvPr>
          <p:cNvSpPr>
            <a:spLocks noGrp="1" noChangeArrowheads="1"/>
          </p:cNvSpPr>
          <p:nvPr>
            <p:ph type="hdr"/>
          </p:nvPr>
        </p:nvSpPr>
        <p:spPr bwMode="auto">
          <a:xfrm>
            <a:off x="0"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smtClean="0">
                <a:solidFill>
                  <a:srgbClr val="000000"/>
                </a:solidFill>
                <a:latin typeface="Times New Roman" panose="02020603050405020304" pitchFamily="18" charset="0"/>
              </a:defRPr>
            </a:lvl1pPr>
          </a:lstStyle>
          <a:p>
            <a:pPr>
              <a:defRPr/>
            </a:pPr>
            <a:endParaRPr lang="en-GB" altLang="en-US"/>
          </a:p>
        </p:txBody>
      </p:sp>
      <p:sp>
        <p:nvSpPr>
          <p:cNvPr id="3076" name="Rectangle 4">
            <a:extLst>
              <a:ext uri="{FF2B5EF4-FFF2-40B4-BE49-F238E27FC236}">
                <a16:creationId xmlns:a16="http://schemas.microsoft.com/office/drawing/2014/main" id="{BDC25DED-1F55-4ACA-AE3E-8B4BC923C61B}"/>
              </a:ext>
            </a:extLst>
          </p:cNvPr>
          <p:cNvSpPr>
            <a:spLocks noGrp="1" noChangeArrowheads="1"/>
          </p:cNvSpPr>
          <p:nvPr>
            <p:ph type="dt"/>
          </p:nvPr>
        </p:nvSpPr>
        <p:spPr bwMode="auto">
          <a:xfrm>
            <a:off x="4278313" y="0"/>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smtClean="0">
                <a:solidFill>
                  <a:srgbClr val="000000"/>
                </a:solidFill>
                <a:latin typeface="Times New Roman" panose="02020603050405020304" pitchFamily="18" charset="0"/>
              </a:defRPr>
            </a:lvl1pPr>
          </a:lstStyle>
          <a:p>
            <a:pPr>
              <a:defRPr/>
            </a:pPr>
            <a:endParaRPr lang="en-GB" altLang="en-US"/>
          </a:p>
        </p:txBody>
      </p:sp>
      <p:sp>
        <p:nvSpPr>
          <p:cNvPr id="3077" name="Rectangle 5">
            <a:extLst>
              <a:ext uri="{FF2B5EF4-FFF2-40B4-BE49-F238E27FC236}">
                <a16:creationId xmlns:a16="http://schemas.microsoft.com/office/drawing/2014/main" id="{EE099B08-DA08-42F4-8410-EC2C56EF04ED}"/>
              </a:ext>
            </a:extLst>
          </p:cNvPr>
          <p:cNvSpPr>
            <a:spLocks noGrp="1" noChangeArrowheads="1"/>
          </p:cNvSpPr>
          <p:nvPr>
            <p:ph type="ftr"/>
          </p:nvPr>
        </p:nvSpPr>
        <p:spPr bwMode="auto">
          <a:xfrm>
            <a:off x="0"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smtClean="0">
                <a:solidFill>
                  <a:srgbClr val="000000"/>
                </a:solidFill>
                <a:latin typeface="Times New Roman" panose="02020603050405020304" pitchFamily="18" charset="0"/>
              </a:defRPr>
            </a:lvl1pPr>
          </a:lstStyle>
          <a:p>
            <a:pPr>
              <a:defRPr/>
            </a:pPr>
            <a:endParaRPr lang="en-GB" altLang="en-US"/>
          </a:p>
        </p:txBody>
      </p:sp>
      <p:sp>
        <p:nvSpPr>
          <p:cNvPr id="3078" name="Rectangle 6">
            <a:extLst>
              <a:ext uri="{FF2B5EF4-FFF2-40B4-BE49-F238E27FC236}">
                <a16:creationId xmlns:a16="http://schemas.microsoft.com/office/drawing/2014/main" id="{62BCB736-B0B6-46B0-8FFD-F05C6FF8CA9A}"/>
              </a:ext>
            </a:extLst>
          </p:cNvPr>
          <p:cNvSpPr>
            <a:spLocks noGrp="1" noChangeArrowheads="1"/>
          </p:cNvSpPr>
          <p:nvPr>
            <p:ph type="sldNum"/>
          </p:nvPr>
        </p:nvSpPr>
        <p:spPr bwMode="auto">
          <a:xfrm>
            <a:off x="4278313" y="10156825"/>
            <a:ext cx="3279775" cy="533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eaLnBrk="1">
              <a:lnSpc>
                <a:spcPct val="95000"/>
              </a:lnSpc>
              <a:buClr>
                <a:srgbClr val="000000"/>
              </a:buClr>
              <a:buSzPct val="100000"/>
              <a:buFont typeface="Times New Roman" panose="02020603050405020304" pitchFamily="18" charset="0"/>
              <a:buNone/>
              <a:tabLst>
                <a:tab pos="723900" algn="l"/>
                <a:tab pos="1447800" algn="l"/>
                <a:tab pos="2171700" algn="l"/>
                <a:tab pos="2895600" algn="l"/>
              </a:tabLst>
              <a:defRPr sz="1400" smtClean="0">
                <a:solidFill>
                  <a:srgbClr val="000000"/>
                </a:solidFill>
                <a:latin typeface="Times New Roman" panose="02020603050405020304" pitchFamily="18" charset="0"/>
              </a:defRPr>
            </a:lvl1pPr>
          </a:lstStyle>
          <a:p>
            <a:pPr>
              <a:defRPr/>
            </a:pPr>
            <a:fld id="{6F46E491-7E62-4A4C-BB83-1A51D99F1F5F}"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B821C998-36F3-44C6-8B55-310DB38CE022}"/>
              </a:ext>
            </a:extLst>
          </p:cNvPr>
          <p:cNvSpPr>
            <a:spLocks noGrp="1" noChangeArrowheads="1"/>
          </p:cNvSpPr>
          <p:nvPr>
            <p:ph type="sldNum" sz="quarter"/>
          </p:nvPr>
        </p:nvSpPr>
        <p:spPr>
          <a:noFill/>
          <a:extLst>
            <a:ext uri="{91240B29-F687-4F45-9708-019B960494DF}">
              <a14:hiddenLine xmlns:a14="http://schemas.microsoft.com/office/drawing/2010/main" w="9525">
                <a:solidFill>
                  <a:srgbClr val="808080"/>
                </a:solidFill>
                <a:round/>
                <a:headEnd/>
                <a:tailEnd/>
              </a14:hiddenLine>
            </a:ext>
          </a:extLst>
        </p:spPr>
        <p:txBody>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nSpc>
                <a:spcPct val="95000"/>
              </a:lnSpc>
            </a:pPr>
            <a:fld id="{3A4C6C23-68B4-41E4-B43B-E37CABE7C736}" type="slidenum">
              <a:rPr lang="en-GB" altLang="en-US">
                <a:solidFill>
                  <a:srgbClr val="000000"/>
                </a:solidFill>
                <a:latin typeface="Times New Roman" panose="02020603050405020304" pitchFamily="18" charset="0"/>
              </a:rPr>
              <a:pPr>
                <a:lnSpc>
                  <a:spcPct val="95000"/>
                </a:lnSpc>
              </a:pPr>
              <a:t>1</a:t>
            </a:fld>
            <a:endParaRPr lang="en-GB" altLang="en-US">
              <a:solidFill>
                <a:srgbClr val="000000"/>
              </a:solidFill>
              <a:latin typeface="Times New Roman" panose="02020603050405020304" pitchFamily="18" charset="0"/>
            </a:endParaRPr>
          </a:p>
        </p:txBody>
      </p:sp>
      <p:sp>
        <p:nvSpPr>
          <p:cNvPr id="5123" name="Rectangle 1">
            <a:extLst>
              <a:ext uri="{FF2B5EF4-FFF2-40B4-BE49-F238E27FC236}">
                <a16:creationId xmlns:a16="http://schemas.microsoft.com/office/drawing/2014/main" id="{C4078AB3-AA0E-4844-BAA5-2C0246CD3080}"/>
              </a:ext>
            </a:extLst>
          </p:cNvPr>
          <p:cNvSpPr txBox="1">
            <a:spLocks noGrp="1" noRot="1" noChangeAspect="1" noChangeArrowheads="1" noTextEdit="1"/>
          </p:cNvSpPr>
          <p:nvPr>
            <p:ph type="sldImg"/>
          </p:nvPr>
        </p:nvSpPr>
        <p:spPr>
          <a:xfrm>
            <a:off x="217488" y="812800"/>
            <a:ext cx="7123112" cy="4008438"/>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4" name="Rectangle 2">
            <a:extLst>
              <a:ext uri="{FF2B5EF4-FFF2-40B4-BE49-F238E27FC236}">
                <a16:creationId xmlns:a16="http://schemas.microsoft.com/office/drawing/2014/main" id="{87368850-9F6F-4BD4-86CB-33C876ED1A30}"/>
              </a:ext>
            </a:extLst>
          </p:cNvPr>
          <p:cNvSpPr txBox="1">
            <a:spLocks noGrp="1" noChangeArrowheads="1"/>
          </p:cNvSpPr>
          <p:nvPr>
            <p:ph type="body" idx="1"/>
          </p:nvPr>
        </p:nvSpPr>
        <p:spPr>
          <a:xfrm>
            <a:off x="755650" y="5078413"/>
            <a:ext cx="6048375" cy="48117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Rectangle 3">
            <a:extLst>
              <a:ext uri="{FF2B5EF4-FFF2-40B4-BE49-F238E27FC236}">
                <a16:creationId xmlns:a16="http://schemas.microsoft.com/office/drawing/2014/main" id="{54C680AA-A0AF-49DF-93C8-D2816F2271DD}"/>
              </a:ext>
            </a:extLst>
          </p:cNvPr>
          <p:cNvSpPr>
            <a:spLocks noGrp="1" noChangeArrowheads="1"/>
          </p:cNvSpPr>
          <p:nvPr>
            <p:ph type="dt" idx="10"/>
          </p:nvPr>
        </p:nvSpPr>
        <p:spPr>
          <a:ln/>
        </p:spPr>
        <p:txBody>
          <a:bodyPr/>
          <a:lstStyle>
            <a:lvl1pPr>
              <a:defRPr/>
            </a:lvl1pPr>
          </a:lstStyle>
          <a:p>
            <a:pPr>
              <a:defRPr/>
            </a:pPr>
            <a:r>
              <a:rPr lang="en-GB" altLang="en-US"/>
              <a:t>17/06/19</a:t>
            </a:r>
          </a:p>
        </p:txBody>
      </p:sp>
      <p:sp>
        <p:nvSpPr>
          <p:cNvPr id="5" name="Rectangle 5">
            <a:extLst>
              <a:ext uri="{FF2B5EF4-FFF2-40B4-BE49-F238E27FC236}">
                <a16:creationId xmlns:a16="http://schemas.microsoft.com/office/drawing/2014/main" id="{D95F0F78-5258-44C7-AA85-616771615DC0}"/>
              </a:ext>
            </a:extLst>
          </p:cNvPr>
          <p:cNvSpPr>
            <a:spLocks noGrp="1" noChangeArrowheads="1"/>
          </p:cNvSpPr>
          <p:nvPr>
            <p:ph type="sldNum" idx="11"/>
          </p:nvPr>
        </p:nvSpPr>
        <p:spPr>
          <a:ln/>
        </p:spPr>
        <p:txBody>
          <a:bodyPr/>
          <a:lstStyle>
            <a:lvl1pPr>
              <a:defRPr/>
            </a:lvl1pPr>
          </a:lstStyle>
          <a:p>
            <a:pPr>
              <a:defRPr/>
            </a:pPr>
            <a:fld id="{BA79E649-8994-4542-A321-E7AE1316A194}" type="slidenum">
              <a:rPr lang="en-GB" altLang="en-US"/>
              <a:pPr>
                <a:defRPr/>
              </a:pPr>
              <a:t>‹#›</a:t>
            </a:fld>
            <a:endParaRPr lang="en-GB" altLang="en-US"/>
          </a:p>
        </p:txBody>
      </p:sp>
    </p:spTree>
    <p:extLst>
      <p:ext uri="{BB962C8B-B14F-4D97-AF65-F5344CB8AC3E}">
        <p14:creationId xmlns:p14="http://schemas.microsoft.com/office/powerpoint/2010/main" val="10012212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a:extLst>
              <a:ext uri="{FF2B5EF4-FFF2-40B4-BE49-F238E27FC236}">
                <a16:creationId xmlns:a16="http://schemas.microsoft.com/office/drawing/2014/main" id="{62524ECA-5870-45A7-8F27-6ABA391BF35D}"/>
              </a:ext>
            </a:extLst>
          </p:cNvPr>
          <p:cNvSpPr>
            <a:spLocks noGrp="1" noChangeArrowheads="1"/>
          </p:cNvSpPr>
          <p:nvPr>
            <p:ph type="dt" idx="10"/>
          </p:nvPr>
        </p:nvSpPr>
        <p:spPr>
          <a:ln/>
        </p:spPr>
        <p:txBody>
          <a:bodyPr/>
          <a:lstStyle>
            <a:lvl1pPr>
              <a:defRPr/>
            </a:lvl1pPr>
          </a:lstStyle>
          <a:p>
            <a:pPr>
              <a:defRPr/>
            </a:pPr>
            <a:r>
              <a:rPr lang="en-GB" altLang="en-US"/>
              <a:t>17/06/19</a:t>
            </a:r>
          </a:p>
        </p:txBody>
      </p:sp>
      <p:sp>
        <p:nvSpPr>
          <p:cNvPr id="5" name="Rectangle 5">
            <a:extLst>
              <a:ext uri="{FF2B5EF4-FFF2-40B4-BE49-F238E27FC236}">
                <a16:creationId xmlns:a16="http://schemas.microsoft.com/office/drawing/2014/main" id="{3B8CC2CC-C202-4E90-BF2A-1DBFA4EC8C33}"/>
              </a:ext>
            </a:extLst>
          </p:cNvPr>
          <p:cNvSpPr>
            <a:spLocks noGrp="1" noChangeArrowheads="1"/>
          </p:cNvSpPr>
          <p:nvPr>
            <p:ph type="sldNum" idx="11"/>
          </p:nvPr>
        </p:nvSpPr>
        <p:spPr>
          <a:ln/>
        </p:spPr>
        <p:txBody>
          <a:bodyPr/>
          <a:lstStyle>
            <a:lvl1pPr>
              <a:defRPr/>
            </a:lvl1pPr>
          </a:lstStyle>
          <a:p>
            <a:pPr>
              <a:defRPr/>
            </a:pPr>
            <a:fld id="{A598BE8A-F913-4D8C-9652-06D07BE4A6A3}" type="slidenum">
              <a:rPr lang="en-GB" altLang="en-US"/>
              <a:pPr>
                <a:defRPr/>
              </a:pPr>
              <a:t>‹#›</a:t>
            </a:fld>
            <a:endParaRPr lang="en-GB" altLang="en-US"/>
          </a:p>
        </p:txBody>
      </p:sp>
    </p:spTree>
    <p:extLst>
      <p:ext uri="{BB962C8B-B14F-4D97-AF65-F5344CB8AC3E}">
        <p14:creationId xmlns:p14="http://schemas.microsoft.com/office/powerpoint/2010/main" val="19634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7313" cy="581025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02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a:extLst>
              <a:ext uri="{FF2B5EF4-FFF2-40B4-BE49-F238E27FC236}">
                <a16:creationId xmlns:a16="http://schemas.microsoft.com/office/drawing/2014/main" id="{EE00C510-59C6-4DA1-A5F3-76ABCBCC64D8}"/>
              </a:ext>
            </a:extLst>
          </p:cNvPr>
          <p:cNvSpPr>
            <a:spLocks noGrp="1" noChangeArrowheads="1"/>
          </p:cNvSpPr>
          <p:nvPr>
            <p:ph type="dt" idx="10"/>
          </p:nvPr>
        </p:nvSpPr>
        <p:spPr>
          <a:ln/>
        </p:spPr>
        <p:txBody>
          <a:bodyPr/>
          <a:lstStyle>
            <a:lvl1pPr>
              <a:defRPr/>
            </a:lvl1pPr>
          </a:lstStyle>
          <a:p>
            <a:pPr>
              <a:defRPr/>
            </a:pPr>
            <a:r>
              <a:rPr lang="en-GB" altLang="en-US"/>
              <a:t>17/06/19</a:t>
            </a:r>
          </a:p>
        </p:txBody>
      </p:sp>
      <p:sp>
        <p:nvSpPr>
          <p:cNvPr id="5" name="Rectangle 5">
            <a:extLst>
              <a:ext uri="{FF2B5EF4-FFF2-40B4-BE49-F238E27FC236}">
                <a16:creationId xmlns:a16="http://schemas.microsoft.com/office/drawing/2014/main" id="{968A5D39-1BD7-4279-847B-E5FDC2E12C63}"/>
              </a:ext>
            </a:extLst>
          </p:cNvPr>
          <p:cNvSpPr>
            <a:spLocks noGrp="1" noChangeArrowheads="1"/>
          </p:cNvSpPr>
          <p:nvPr>
            <p:ph type="sldNum" idx="11"/>
          </p:nvPr>
        </p:nvSpPr>
        <p:spPr>
          <a:ln/>
        </p:spPr>
        <p:txBody>
          <a:bodyPr/>
          <a:lstStyle>
            <a:lvl1pPr>
              <a:defRPr/>
            </a:lvl1pPr>
          </a:lstStyle>
          <a:p>
            <a:pPr>
              <a:defRPr/>
            </a:pPr>
            <a:fld id="{90F82006-6709-4269-8DFD-E87E3960C9AC}" type="slidenum">
              <a:rPr lang="en-GB" altLang="en-US"/>
              <a:pPr>
                <a:defRPr/>
              </a:pPr>
              <a:t>‹#›</a:t>
            </a:fld>
            <a:endParaRPr lang="en-GB" altLang="en-US"/>
          </a:p>
        </p:txBody>
      </p:sp>
    </p:spTree>
    <p:extLst>
      <p:ext uri="{BB962C8B-B14F-4D97-AF65-F5344CB8AC3E}">
        <p14:creationId xmlns:p14="http://schemas.microsoft.com/office/powerpoint/2010/main" val="3746990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a:extLst>
              <a:ext uri="{FF2B5EF4-FFF2-40B4-BE49-F238E27FC236}">
                <a16:creationId xmlns:a16="http://schemas.microsoft.com/office/drawing/2014/main" id="{75A80AEE-D967-4A83-BDFF-CC137ACDD148}"/>
              </a:ext>
            </a:extLst>
          </p:cNvPr>
          <p:cNvSpPr>
            <a:spLocks noGrp="1" noChangeArrowheads="1"/>
          </p:cNvSpPr>
          <p:nvPr>
            <p:ph type="dt" idx="10"/>
          </p:nvPr>
        </p:nvSpPr>
        <p:spPr>
          <a:ln/>
        </p:spPr>
        <p:txBody>
          <a:bodyPr/>
          <a:lstStyle>
            <a:lvl1pPr>
              <a:defRPr/>
            </a:lvl1pPr>
          </a:lstStyle>
          <a:p>
            <a:pPr>
              <a:defRPr/>
            </a:pPr>
            <a:r>
              <a:rPr lang="en-GB" altLang="en-US"/>
              <a:t>17/06/19</a:t>
            </a:r>
          </a:p>
        </p:txBody>
      </p:sp>
      <p:sp>
        <p:nvSpPr>
          <p:cNvPr id="5" name="Rectangle 5">
            <a:extLst>
              <a:ext uri="{FF2B5EF4-FFF2-40B4-BE49-F238E27FC236}">
                <a16:creationId xmlns:a16="http://schemas.microsoft.com/office/drawing/2014/main" id="{334D6BE9-DB84-460D-BD84-8212A2BF64F8}"/>
              </a:ext>
            </a:extLst>
          </p:cNvPr>
          <p:cNvSpPr>
            <a:spLocks noGrp="1" noChangeArrowheads="1"/>
          </p:cNvSpPr>
          <p:nvPr>
            <p:ph type="sldNum" idx="11"/>
          </p:nvPr>
        </p:nvSpPr>
        <p:spPr>
          <a:ln/>
        </p:spPr>
        <p:txBody>
          <a:bodyPr/>
          <a:lstStyle>
            <a:lvl1pPr>
              <a:defRPr/>
            </a:lvl1pPr>
          </a:lstStyle>
          <a:p>
            <a:pPr>
              <a:defRPr/>
            </a:pPr>
            <a:fld id="{468AE52B-075F-4C1B-B818-B89AC6986576}" type="slidenum">
              <a:rPr lang="en-GB" altLang="en-US"/>
              <a:pPr>
                <a:defRPr/>
              </a:pPr>
              <a:t>‹#›</a:t>
            </a:fld>
            <a:endParaRPr lang="en-GB" altLang="en-US"/>
          </a:p>
        </p:txBody>
      </p:sp>
    </p:spTree>
    <p:extLst>
      <p:ext uri="{BB962C8B-B14F-4D97-AF65-F5344CB8AC3E}">
        <p14:creationId xmlns:p14="http://schemas.microsoft.com/office/powerpoint/2010/main" val="2690897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3">
            <a:extLst>
              <a:ext uri="{FF2B5EF4-FFF2-40B4-BE49-F238E27FC236}">
                <a16:creationId xmlns:a16="http://schemas.microsoft.com/office/drawing/2014/main" id="{29EA5E95-B13D-442E-874B-8689B4826519}"/>
              </a:ext>
            </a:extLst>
          </p:cNvPr>
          <p:cNvSpPr>
            <a:spLocks noGrp="1" noChangeArrowheads="1"/>
          </p:cNvSpPr>
          <p:nvPr>
            <p:ph type="dt" idx="10"/>
          </p:nvPr>
        </p:nvSpPr>
        <p:spPr>
          <a:ln/>
        </p:spPr>
        <p:txBody>
          <a:bodyPr/>
          <a:lstStyle>
            <a:lvl1pPr>
              <a:defRPr/>
            </a:lvl1pPr>
          </a:lstStyle>
          <a:p>
            <a:pPr>
              <a:defRPr/>
            </a:pPr>
            <a:r>
              <a:rPr lang="en-GB" altLang="en-US"/>
              <a:t>17/06/19</a:t>
            </a:r>
          </a:p>
        </p:txBody>
      </p:sp>
      <p:sp>
        <p:nvSpPr>
          <p:cNvPr id="5" name="Rectangle 5">
            <a:extLst>
              <a:ext uri="{FF2B5EF4-FFF2-40B4-BE49-F238E27FC236}">
                <a16:creationId xmlns:a16="http://schemas.microsoft.com/office/drawing/2014/main" id="{DCE193F6-104A-4991-B1E6-F02DFF7BD1DB}"/>
              </a:ext>
            </a:extLst>
          </p:cNvPr>
          <p:cNvSpPr>
            <a:spLocks noGrp="1" noChangeArrowheads="1"/>
          </p:cNvSpPr>
          <p:nvPr>
            <p:ph type="sldNum" idx="11"/>
          </p:nvPr>
        </p:nvSpPr>
        <p:spPr>
          <a:ln/>
        </p:spPr>
        <p:txBody>
          <a:bodyPr/>
          <a:lstStyle>
            <a:lvl1pPr>
              <a:defRPr/>
            </a:lvl1pPr>
          </a:lstStyle>
          <a:p>
            <a:pPr>
              <a:defRPr/>
            </a:pPr>
            <a:fld id="{FBDA40A3-A3E2-4AB6-8359-0ACC4A74C3BB}" type="slidenum">
              <a:rPr lang="en-GB" altLang="en-US"/>
              <a:pPr>
                <a:defRPr/>
              </a:pPr>
              <a:t>‹#›</a:t>
            </a:fld>
            <a:endParaRPr lang="en-GB" altLang="en-US"/>
          </a:p>
        </p:txBody>
      </p:sp>
    </p:spTree>
    <p:extLst>
      <p:ext uri="{BB962C8B-B14F-4D97-AF65-F5344CB8AC3E}">
        <p14:creationId xmlns:p14="http://schemas.microsoft.com/office/powerpoint/2010/main" val="1142530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0013" cy="4349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0613" y="1825625"/>
            <a:ext cx="5181600" cy="43497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a:extLst>
              <a:ext uri="{FF2B5EF4-FFF2-40B4-BE49-F238E27FC236}">
                <a16:creationId xmlns:a16="http://schemas.microsoft.com/office/drawing/2014/main" id="{E901E9B2-64DD-4BBC-AD91-38F2EAA0F803}"/>
              </a:ext>
            </a:extLst>
          </p:cNvPr>
          <p:cNvSpPr>
            <a:spLocks noGrp="1" noChangeArrowheads="1"/>
          </p:cNvSpPr>
          <p:nvPr>
            <p:ph type="dt" idx="10"/>
          </p:nvPr>
        </p:nvSpPr>
        <p:spPr>
          <a:ln/>
        </p:spPr>
        <p:txBody>
          <a:bodyPr/>
          <a:lstStyle>
            <a:lvl1pPr>
              <a:defRPr/>
            </a:lvl1pPr>
          </a:lstStyle>
          <a:p>
            <a:pPr>
              <a:defRPr/>
            </a:pPr>
            <a:r>
              <a:rPr lang="en-GB" altLang="en-US"/>
              <a:t>17/06/19</a:t>
            </a:r>
          </a:p>
        </p:txBody>
      </p:sp>
      <p:sp>
        <p:nvSpPr>
          <p:cNvPr id="6" name="Rectangle 5">
            <a:extLst>
              <a:ext uri="{FF2B5EF4-FFF2-40B4-BE49-F238E27FC236}">
                <a16:creationId xmlns:a16="http://schemas.microsoft.com/office/drawing/2014/main" id="{E0A03509-D8A2-4059-8D08-52C474232F4F}"/>
              </a:ext>
            </a:extLst>
          </p:cNvPr>
          <p:cNvSpPr>
            <a:spLocks noGrp="1" noChangeArrowheads="1"/>
          </p:cNvSpPr>
          <p:nvPr>
            <p:ph type="sldNum" idx="11"/>
          </p:nvPr>
        </p:nvSpPr>
        <p:spPr>
          <a:ln/>
        </p:spPr>
        <p:txBody>
          <a:bodyPr/>
          <a:lstStyle>
            <a:lvl1pPr>
              <a:defRPr/>
            </a:lvl1pPr>
          </a:lstStyle>
          <a:p>
            <a:pPr>
              <a:defRPr/>
            </a:pPr>
            <a:fld id="{1DE5B5C8-71F9-444B-A297-D49F748ECF7A}" type="slidenum">
              <a:rPr lang="en-GB" altLang="en-US"/>
              <a:pPr>
                <a:defRPr/>
              </a:pPr>
              <a:t>‹#›</a:t>
            </a:fld>
            <a:endParaRPr lang="en-GB" altLang="en-US"/>
          </a:p>
        </p:txBody>
      </p:sp>
    </p:spTree>
    <p:extLst>
      <p:ext uri="{BB962C8B-B14F-4D97-AF65-F5344CB8AC3E}">
        <p14:creationId xmlns:p14="http://schemas.microsoft.com/office/powerpoint/2010/main" val="1062421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3">
            <a:extLst>
              <a:ext uri="{FF2B5EF4-FFF2-40B4-BE49-F238E27FC236}">
                <a16:creationId xmlns:a16="http://schemas.microsoft.com/office/drawing/2014/main" id="{058E0656-3842-46B1-A229-EC7ACE8D3B13}"/>
              </a:ext>
            </a:extLst>
          </p:cNvPr>
          <p:cNvSpPr>
            <a:spLocks noGrp="1" noChangeArrowheads="1"/>
          </p:cNvSpPr>
          <p:nvPr>
            <p:ph type="dt" idx="10"/>
          </p:nvPr>
        </p:nvSpPr>
        <p:spPr>
          <a:ln/>
        </p:spPr>
        <p:txBody>
          <a:bodyPr/>
          <a:lstStyle>
            <a:lvl1pPr>
              <a:defRPr/>
            </a:lvl1pPr>
          </a:lstStyle>
          <a:p>
            <a:pPr>
              <a:defRPr/>
            </a:pPr>
            <a:r>
              <a:rPr lang="en-GB" altLang="en-US"/>
              <a:t>17/06/19</a:t>
            </a:r>
          </a:p>
        </p:txBody>
      </p:sp>
      <p:sp>
        <p:nvSpPr>
          <p:cNvPr id="8" name="Rectangle 5">
            <a:extLst>
              <a:ext uri="{FF2B5EF4-FFF2-40B4-BE49-F238E27FC236}">
                <a16:creationId xmlns:a16="http://schemas.microsoft.com/office/drawing/2014/main" id="{D4B62354-9B2A-4000-8721-0583D75A913B}"/>
              </a:ext>
            </a:extLst>
          </p:cNvPr>
          <p:cNvSpPr>
            <a:spLocks noGrp="1" noChangeArrowheads="1"/>
          </p:cNvSpPr>
          <p:nvPr>
            <p:ph type="sldNum" idx="11"/>
          </p:nvPr>
        </p:nvSpPr>
        <p:spPr>
          <a:ln/>
        </p:spPr>
        <p:txBody>
          <a:bodyPr/>
          <a:lstStyle>
            <a:lvl1pPr>
              <a:defRPr/>
            </a:lvl1pPr>
          </a:lstStyle>
          <a:p>
            <a:pPr>
              <a:defRPr/>
            </a:pPr>
            <a:fld id="{E7CC2D50-E812-4960-823B-07596C473B99}" type="slidenum">
              <a:rPr lang="en-GB" altLang="en-US"/>
              <a:pPr>
                <a:defRPr/>
              </a:pPr>
              <a:t>‹#›</a:t>
            </a:fld>
            <a:endParaRPr lang="en-GB" altLang="en-US"/>
          </a:p>
        </p:txBody>
      </p:sp>
    </p:spTree>
    <p:extLst>
      <p:ext uri="{BB962C8B-B14F-4D97-AF65-F5344CB8AC3E}">
        <p14:creationId xmlns:p14="http://schemas.microsoft.com/office/powerpoint/2010/main" val="1559151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a:extLst>
              <a:ext uri="{FF2B5EF4-FFF2-40B4-BE49-F238E27FC236}">
                <a16:creationId xmlns:a16="http://schemas.microsoft.com/office/drawing/2014/main" id="{41903421-56F2-446B-9D0D-D540BA111594}"/>
              </a:ext>
            </a:extLst>
          </p:cNvPr>
          <p:cNvSpPr>
            <a:spLocks noGrp="1" noChangeArrowheads="1"/>
          </p:cNvSpPr>
          <p:nvPr>
            <p:ph type="dt" idx="10"/>
          </p:nvPr>
        </p:nvSpPr>
        <p:spPr>
          <a:ln/>
        </p:spPr>
        <p:txBody>
          <a:bodyPr/>
          <a:lstStyle>
            <a:lvl1pPr>
              <a:defRPr/>
            </a:lvl1pPr>
          </a:lstStyle>
          <a:p>
            <a:pPr>
              <a:defRPr/>
            </a:pPr>
            <a:r>
              <a:rPr lang="en-GB" altLang="en-US"/>
              <a:t>17/06/19</a:t>
            </a:r>
          </a:p>
        </p:txBody>
      </p:sp>
      <p:sp>
        <p:nvSpPr>
          <p:cNvPr id="4" name="Rectangle 5">
            <a:extLst>
              <a:ext uri="{FF2B5EF4-FFF2-40B4-BE49-F238E27FC236}">
                <a16:creationId xmlns:a16="http://schemas.microsoft.com/office/drawing/2014/main" id="{EF9F51E0-16BE-47A3-8B52-13996F2F0B90}"/>
              </a:ext>
            </a:extLst>
          </p:cNvPr>
          <p:cNvSpPr>
            <a:spLocks noGrp="1" noChangeArrowheads="1"/>
          </p:cNvSpPr>
          <p:nvPr>
            <p:ph type="sldNum" idx="11"/>
          </p:nvPr>
        </p:nvSpPr>
        <p:spPr>
          <a:ln/>
        </p:spPr>
        <p:txBody>
          <a:bodyPr/>
          <a:lstStyle>
            <a:lvl1pPr>
              <a:defRPr/>
            </a:lvl1pPr>
          </a:lstStyle>
          <a:p>
            <a:pPr>
              <a:defRPr/>
            </a:pPr>
            <a:fld id="{4884610C-AD2E-48F8-AE30-321454DE3DA3}" type="slidenum">
              <a:rPr lang="en-GB" altLang="en-US"/>
              <a:pPr>
                <a:defRPr/>
              </a:pPr>
              <a:t>‹#›</a:t>
            </a:fld>
            <a:endParaRPr lang="en-GB" altLang="en-US"/>
          </a:p>
        </p:txBody>
      </p:sp>
    </p:spTree>
    <p:extLst>
      <p:ext uri="{BB962C8B-B14F-4D97-AF65-F5344CB8AC3E}">
        <p14:creationId xmlns:p14="http://schemas.microsoft.com/office/powerpoint/2010/main" val="7770467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41B2580-3747-48F4-9E8D-CC91093B8AC8}"/>
              </a:ext>
            </a:extLst>
          </p:cNvPr>
          <p:cNvSpPr>
            <a:spLocks noGrp="1" noChangeArrowheads="1"/>
          </p:cNvSpPr>
          <p:nvPr>
            <p:ph type="dt" idx="10"/>
          </p:nvPr>
        </p:nvSpPr>
        <p:spPr>
          <a:ln/>
        </p:spPr>
        <p:txBody>
          <a:bodyPr/>
          <a:lstStyle>
            <a:lvl1pPr>
              <a:defRPr/>
            </a:lvl1pPr>
          </a:lstStyle>
          <a:p>
            <a:pPr>
              <a:defRPr/>
            </a:pPr>
            <a:r>
              <a:rPr lang="en-GB" altLang="en-US"/>
              <a:t>17/06/19</a:t>
            </a:r>
          </a:p>
        </p:txBody>
      </p:sp>
      <p:sp>
        <p:nvSpPr>
          <p:cNvPr id="3" name="Rectangle 5">
            <a:extLst>
              <a:ext uri="{FF2B5EF4-FFF2-40B4-BE49-F238E27FC236}">
                <a16:creationId xmlns:a16="http://schemas.microsoft.com/office/drawing/2014/main" id="{63AB9854-08F2-4EB4-BBD3-6D7EB25A1D7E}"/>
              </a:ext>
            </a:extLst>
          </p:cNvPr>
          <p:cNvSpPr>
            <a:spLocks noGrp="1" noChangeArrowheads="1"/>
          </p:cNvSpPr>
          <p:nvPr>
            <p:ph type="sldNum" idx="11"/>
          </p:nvPr>
        </p:nvSpPr>
        <p:spPr>
          <a:ln/>
        </p:spPr>
        <p:txBody>
          <a:bodyPr/>
          <a:lstStyle>
            <a:lvl1pPr>
              <a:defRPr/>
            </a:lvl1pPr>
          </a:lstStyle>
          <a:p>
            <a:pPr>
              <a:defRPr/>
            </a:pPr>
            <a:fld id="{D24E0E0A-4EFD-43D2-8211-72975B3F6A72}" type="slidenum">
              <a:rPr lang="en-GB" altLang="en-US"/>
              <a:pPr>
                <a:defRPr/>
              </a:pPr>
              <a:t>‹#›</a:t>
            </a:fld>
            <a:endParaRPr lang="en-GB" altLang="en-US"/>
          </a:p>
        </p:txBody>
      </p:sp>
    </p:spTree>
    <p:extLst>
      <p:ext uri="{BB962C8B-B14F-4D97-AF65-F5344CB8AC3E}">
        <p14:creationId xmlns:p14="http://schemas.microsoft.com/office/powerpoint/2010/main" val="3827202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
            <a:extLst>
              <a:ext uri="{FF2B5EF4-FFF2-40B4-BE49-F238E27FC236}">
                <a16:creationId xmlns:a16="http://schemas.microsoft.com/office/drawing/2014/main" id="{5026C7F9-2B8D-4676-BA67-59BDE6A1BC5B}"/>
              </a:ext>
            </a:extLst>
          </p:cNvPr>
          <p:cNvSpPr>
            <a:spLocks noGrp="1" noChangeArrowheads="1"/>
          </p:cNvSpPr>
          <p:nvPr>
            <p:ph type="dt" idx="10"/>
          </p:nvPr>
        </p:nvSpPr>
        <p:spPr>
          <a:ln/>
        </p:spPr>
        <p:txBody>
          <a:bodyPr/>
          <a:lstStyle>
            <a:lvl1pPr>
              <a:defRPr/>
            </a:lvl1pPr>
          </a:lstStyle>
          <a:p>
            <a:pPr>
              <a:defRPr/>
            </a:pPr>
            <a:r>
              <a:rPr lang="en-GB" altLang="en-US"/>
              <a:t>17/06/19</a:t>
            </a:r>
          </a:p>
        </p:txBody>
      </p:sp>
      <p:sp>
        <p:nvSpPr>
          <p:cNvPr id="6" name="Rectangle 5">
            <a:extLst>
              <a:ext uri="{FF2B5EF4-FFF2-40B4-BE49-F238E27FC236}">
                <a16:creationId xmlns:a16="http://schemas.microsoft.com/office/drawing/2014/main" id="{F49A4F30-BBCB-430B-BEE7-E9AF3F7330C3}"/>
              </a:ext>
            </a:extLst>
          </p:cNvPr>
          <p:cNvSpPr>
            <a:spLocks noGrp="1" noChangeArrowheads="1"/>
          </p:cNvSpPr>
          <p:nvPr>
            <p:ph type="sldNum" idx="11"/>
          </p:nvPr>
        </p:nvSpPr>
        <p:spPr>
          <a:ln/>
        </p:spPr>
        <p:txBody>
          <a:bodyPr/>
          <a:lstStyle>
            <a:lvl1pPr>
              <a:defRPr/>
            </a:lvl1pPr>
          </a:lstStyle>
          <a:p>
            <a:pPr>
              <a:defRPr/>
            </a:pPr>
            <a:fld id="{2637B0D3-3980-420B-BC87-2D95BB883BA9}" type="slidenum">
              <a:rPr lang="en-GB" altLang="en-US"/>
              <a:pPr>
                <a:defRPr/>
              </a:pPr>
              <a:t>‹#›</a:t>
            </a:fld>
            <a:endParaRPr lang="en-GB" altLang="en-US"/>
          </a:p>
        </p:txBody>
      </p:sp>
    </p:spTree>
    <p:extLst>
      <p:ext uri="{BB962C8B-B14F-4D97-AF65-F5344CB8AC3E}">
        <p14:creationId xmlns:p14="http://schemas.microsoft.com/office/powerpoint/2010/main" val="2362683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3">
            <a:extLst>
              <a:ext uri="{FF2B5EF4-FFF2-40B4-BE49-F238E27FC236}">
                <a16:creationId xmlns:a16="http://schemas.microsoft.com/office/drawing/2014/main" id="{A62647B3-D21D-4F17-AD73-D469157CB242}"/>
              </a:ext>
            </a:extLst>
          </p:cNvPr>
          <p:cNvSpPr>
            <a:spLocks noGrp="1" noChangeArrowheads="1"/>
          </p:cNvSpPr>
          <p:nvPr>
            <p:ph type="dt" idx="10"/>
          </p:nvPr>
        </p:nvSpPr>
        <p:spPr>
          <a:ln/>
        </p:spPr>
        <p:txBody>
          <a:bodyPr/>
          <a:lstStyle>
            <a:lvl1pPr>
              <a:defRPr/>
            </a:lvl1pPr>
          </a:lstStyle>
          <a:p>
            <a:pPr>
              <a:defRPr/>
            </a:pPr>
            <a:r>
              <a:rPr lang="en-GB" altLang="en-US"/>
              <a:t>17/06/19</a:t>
            </a:r>
          </a:p>
        </p:txBody>
      </p:sp>
      <p:sp>
        <p:nvSpPr>
          <p:cNvPr id="6" name="Rectangle 5">
            <a:extLst>
              <a:ext uri="{FF2B5EF4-FFF2-40B4-BE49-F238E27FC236}">
                <a16:creationId xmlns:a16="http://schemas.microsoft.com/office/drawing/2014/main" id="{B7BE8870-AFEF-463E-AFD5-DFC2BCE4D8D6}"/>
              </a:ext>
            </a:extLst>
          </p:cNvPr>
          <p:cNvSpPr>
            <a:spLocks noGrp="1" noChangeArrowheads="1"/>
          </p:cNvSpPr>
          <p:nvPr>
            <p:ph type="sldNum" idx="11"/>
          </p:nvPr>
        </p:nvSpPr>
        <p:spPr>
          <a:ln/>
        </p:spPr>
        <p:txBody>
          <a:bodyPr/>
          <a:lstStyle>
            <a:lvl1pPr>
              <a:defRPr/>
            </a:lvl1pPr>
          </a:lstStyle>
          <a:p>
            <a:pPr>
              <a:defRPr/>
            </a:pPr>
            <a:fld id="{723BA466-3280-4D8F-817F-3C693871771D}" type="slidenum">
              <a:rPr lang="en-GB" altLang="en-US"/>
              <a:pPr>
                <a:defRPr/>
              </a:pPr>
              <a:t>‹#›</a:t>
            </a:fld>
            <a:endParaRPr lang="en-GB" altLang="en-US"/>
          </a:p>
        </p:txBody>
      </p:sp>
    </p:spTree>
    <p:extLst>
      <p:ext uri="{BB962C8B-B14F-4D97-AF65-F5344CB8AC3E}">
        <p14:creationId xmlns:p14="http://schemas.microsoft.com/office/powerpoint/2010/main" val="485947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B30E4FC6-1247-4E6D-936E-38F48C96B69A}"/>
              </a:ext>
            </a:extLst>
          </p:cNvPr>
          <p:cNvSpPr>
            <a:spLocks noGrp="1" noChangeArrowheads="1"/>
          </p:cNvSpPr>
          <p:nvPr>
            <p:ph type="title"/>
          </p:nvPr>
        </p:nvSpPr>
        <p:spPr bwMode="auto">
          <a:xfrm>
            <a:off x="838200" y="365125"/>
            <a:ext cx="10514013" cy="1323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en-US"/>
              <a:t>Click to edit the title text formatClick to edit Master title style</a:t>
            </a:r>
          </a:p>
        </p:txBody>
      </p:sp>
      <p:sp>
        <p:nvSpPr>
          <p:cNvPr id="1027" name="Rectangle 2">
            <a:extLst>
              <a:ext uri="{FF2B5EF4-FFF2-40B4-BE49-F238E27FC236}">
                <a16:creationId xmlns:a16="http://schemas.microsoft.com/office/drawing/2014/main" id="{CD269896-36F5-4042-92DF-23B97F113BF1}"/>
              </a:ext>
            </a:extLst>
          </p:cNvPr>
          <p:cNvSpPr>
            <a:spLocks noGrp="1" noChangeArrowheads="1"/>
          </p:cNvSpPr>
          <p:nvPr>
            <p:ph type="body" idx="1"/>
          </p:nvPr>
        </p:nvSpPr>
        <p:spPr bwMode="auto">
          <a:xfrm>
            <a:off x="838200" y="1825625"/>
            <a:ext cx="10514013" cy="4349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0"/>
            <a:r>
              <a:rPr lang="en-GB" altLang="en-US"/>
              <a:t>Ninth Outline LevelClick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2" name="Rectangle 3">
            <a:extLst>
              <a:ext uri="{FF2B5EF4-FFF2-40B4-BE49-F238E27FC236}">
                <a16:creationId xmlns:a16="http://schemas.microsoft.com/office/drawing/2014/main" id="{3B3DC89F-47FB-49BE-9448-B592884BCC29}"/>
              </a:ext>
            </a:extLst>
          </p:cNvPr>
          <p:cNvSpPr>
            <a:spLocks noGrp="1" noChangeArrowheads="1"/>
          </p:cNvSpPr>
          <p:nvPr>
            <p:ph type="dt"/>
          </p:nvPr>
        </p:nvSpPr>
        <p:spPr bwMode="auto">
          <a:xfrm>
            <a:off x="838200" y="6356350"/>
            <a:ext cx="27416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eaLnBrk="1" hangingPunct="1">
              <a:lnSpc>
                <a:spcPct val="100000"/>
              </a:lnSpc>
              <a:buClr>
                <a:srgbClr val="000000"/>
              </a:buClr>
              <a:buSzPct val="100000"/>
              <a:buFont typeface="Times New Roman" panose="02020603050405020304" pitchFamily="18" charset="0"/>
              <a:buNone/>
              <a:tabLst>
                <a:tab pos="723900" algn="l"/>
                <a:tab pos="1447800" algn="l"/>
                <a:tab pos="2171700" algn="l"/>
              </a:tabLst>
              <a:defRPr smtClean="0">
                <a:solidFill>
                  <a:srgbClr val="000000"/>
                </a:solidFill>
                <a:latin typeface="+mn-lt"/>
              </a:defRPr>
            </a:lvl1pPr>
          </a:lstStyle>
          <a:p>
            <a:pPr>
              <a:defRPr/>
            </a:pPr>
            <a:r>
              <a:rPr lang="en-GB" altLang="en-US"/>
              <a:t>17/06/19</a:t>
            </a:r>
          </a:p>
        </p:txBody>
      </p:sp>
      <p:sp>
        <p:nvSpPr>
          <p:cNvPr id="1029" name="Text Box 4">
            <a:extLst>
              <a:ext uri="{FF2B5EF4-FFF2-40B4-BE49-F238E27FC236}">
                <a16:creationId xmlns:a16="http://schemas.microsoft.com/office/drawing/2014/main" id="{3C14C3D4-786A-4009-9B43-42895FBA3EF8}"/>
              </a:ext>
            </a:extLst>
          </p:cNvPr>
          <p:cNvSpPr txBox="1">
            <a:spLocks noChangeArrowheads="1"/>
          </p:cNvSpPr>
          <p:nvPr/>
        </p:nvSpPr>
        <p:spPr bwMode="auto">
          <a:xfrm>
            <a:off x="4038600" y="6356350"/>
            <a:ext cx="41148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3" name="Rectangle 5">
            <a:extLst>
              <a:ext uri="{FF2B5EF4-FFF2-40B4-BE49-F238E27FC236}">
                <a16:creationId xmlns:a16="http://schemas.microsoft.com/office/drawing/2014/main" id="{494F138D-DECB-4D99-8C84-B19BABB54874}"/>
              </a:ext>
            </a:extLst>
          </p:cNvPr>
          <p:cNvSpPr>
            <a:spLocks noGrp="1" noChangeArrowheads="1"/>
          </p:cNvSpPr>
          <p:nvPr>
            <p:ph type="sldNum"/>
          </p:nvPr>
        </p:nvSpPr>
        <p:spPr bwMode="auto">
          <a:xfrm>
            <a:off x="8610600" y="6356350"/>
            <a:ext cx="2741613" cy="3635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5000" rIns="90000" bIns="45000" numCol="1" anchor="t" anchorCtr="0" compatLnSpc="1">
            <a:prstTxWarp prst="textNoShape">
              <a:avLst/>
            </a:prstTxWarp>
          </a:bodyPr>
          <a:lstStyle>
            <a:lvl1pPr eaLnBrk="1" hangingPunct="1">
              <a:lnSpc>
                <a:spcPct val="100000"/>
              </a:lnSpc>
              <a:buClr>
                <a:srgbClr val="000000"/>
              </a:buClr>
              <a:buSzPct val="100000"/>
              <a:buFont typeface="Times New Roman" panose="02020603050405020304" pitchFamily="18" charset="0"/>
              <a:buNone/>
              <a:tabLst>
                <a:tab pos="723900" algn="l"/>
                <a:tab pos="1447800" algn="l"/>
                <a:tab pos="2171700" algn="l"/>
              </a:tabLst>
              <a:defRPr smtClean="0">
                <a:solidFill>
                  <a:srgbClr val="000000"/>
                </a:solidFill>
                <a:latin typeface="+mn-lt"/>
              </a:defRPr>
            </a:lvl1pPr>
          </a:lstStyle>
          <a:p>
            <a:pPr>
              <a:defRPr/>
            </a:pPr>
            <a:fld id="{970553F7-876D-4C99-9E40-E3FD89B14BC1}"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sldNum="0" hdr="0" ftr="0"/>
  <p:txStyles>
    <p:titleStyle>
      <a:lvl1pPr algn="l" defTabSz="449263" rtl="0" eaLnBrk="0" fontAlgn="base" hangingPunct="0">
        <a:lnSpc>
          <a:spcPct val="92000"/>
        </a:lnSpc>
        <a:spcBef>
          <a:spcPct val="0"/>
        </a:spcBef>
        <a:spcAft>
          <a:spcPct val="0"/>
        </a:spcAft>
        <a:buClr>
          <a:srgbClr val="000000"/>
        </a:buClr>
        <a:buSzPct val="100000"/>
        <a:buFont typeface="Times New Roman" panose="02020603050405020304" pitchFamily="18" charset="0"/>
        <a:defRPr kern="1200">
          <a:solidFill>
            <a:srgbClr val="000000"/>
          </a:solidFill>
          <a:latin typeface="+mj-lt"/>
          <a:ea typeface="+mj-ea"/>
          <a:cs typeface="+mj-cs"/>
        </a:defRPr>
      </a:lvl1pPr>
      <a:lvl2pPr algn="l" defTabSz="449263" rtl="0" eaLnBrk="0" fontAlgn="base" hangingPunct="0">
        <a:lnSpc>
          <a:spcPct val="9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2pPr>
      <a:lvl3pPr algn="l" defTabSz="449263" rtl="0" eaLnBrk="0" fontAlgn="base" hangingPunct="0">
        <a:lnSpc>
          <a:spcPct val="9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3pPr>
      <a:lvl4pPr algn="l" defTabSz="449263" rtl="0" eaLnBrk="0" fontAlgn="base" hangingPunct="0">
        <a:lnSpc>
          <a:spcPct val="9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4pPr>
      <a:lvl5pPr algn="l" defTabSz="449263" rtl="0" eaLnBrk="0" fontAlgn="base" hangingPunct="0">
        <a:lnSpc>
          <a:spcPct val="9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5pPr>
      <a:lvl6pPr marL="2514600" indent="-228600" algn="l" defTabSz="449263" rtl="0" fontAlgn="base">
        <a:lnSpc>
          <a:spcPct val="9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6pPr>
      <a:lvl7pPr marL="2971800" indent="-228600" algn="l" defTabSz="449263" rtl="0" fontAlgn="base">
        <a:lnSpc>
          <a:spcPct val="9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7pPr>
      <a:lvl8pPr marL="3429000" indent="-228600" algn="l" defTabSz="449263" rtl="0" fontAlgn="base">
        <a:lnSpc>
          <a:spcPct val="9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8pPr>
      <a:lvl9pPr marL="3886200" indent="-228600" algn="l" defTabSz="449263" rtl="0" fontAlgn="base">
        <a:lnSpc>
          <a:spcPct val="92000"/>
        </a:lnSpc>
        <a:spcBef>
          <a:spcPct val="0"/>
        </a:spcBef>
        <a:spcAft>
          <a:spcPct val="0"/>
        </a:spcAft>
        <a:buClr>
          <a:srgbClr val="000000"/>
        </a:buClr>
        <a:buSzPct val="100000"/>
        <a:buFont typeface="Times New Roman" panose="02020603050405020304" pitchFamily="18" charset="0"/>
        <a:defRPr>
          <a:solidFill>
            <a:srgbClr val="000000"/>
          </a:solidFill>
          <a:latin typeface="Calibri" panose="020F0502020204030204" pitchFamily="34" charset="0"/>
          <a:ea typeface="Microsoft YaHei" panose="020B0503020204020204" pitchFamily="34" charset="-122"/>
        </a:defRPr>
      </a:lvl9pPr>
    </p:titleStyle>
    <p:bodyStyle>
      <a:lvl1pPr marL="342900" indent="-342900" algn="l" defTabSz="449263" rtl="0" eaLnBrk="0" fontAlgn="base" hangingPunct="0">
        <a:lnSpc>
          <a:spcPct val="92000"/>
        </a:lnSpc>
        <a:spcBef>
          <a:spcPct val="0"/>
        </a:spcBef>
        <a:spcAft>
          <a:spcPts val="1425"/>
        </a:spcAft>
        <a:buClr>
          <a:srgbClr val="000000"/>
        </a:buClr>
        <a:buSzPct val="100000"/>
        <a:buFont typeface="Times New Roman" panose="02020603050405020304" pitchFamily="18" charset="0"/>
        <a:defRPr sz="2800" kern="1200">
          <a:solidFill>
            <a:srgbClr val="000000"/>
          </a:solidFill>
          <a:latin typeface="+mn-lt"/>
          <a:ea typeface="+mn-ea"/>
          <a:cs typeface="+mn-cs"/>
        </a:defRPr>
      </a:lvl1pPr>
      <a:lvl2pPr marL="742950" indent="-285750" algn="l" defTabSz="449263" rtl="0" eaLnBrk="0" fontAlgn="base" hangingPunct="0">
        <a:lnSpc>
          <a:spcPct val="92000"/>
        </a:lnSpc>
        <a:spcBef>
          <a:spcPct val="0"/>
        </a:spcBef>
        <a:spcAft>
          <a:spcPts val="1138"/>
        </a:spcAft>
        <a:buClr>
          <a:srgbClr val="000000"/>
        </a:buClr>
        <a:buSzPct val="100000"/>
        <a:buFont typeface="Times New Roman" panose="02020603050405020304" pitchFamily="18" charset="0"/>
        <a:defRPr sz="2000" kern="1200">
          <a:solidFill>
            <a:srgbClr val="000000"/>
          </a:solidFill>
          <a:latin typeface="+mn-lt"/>
          <a:ea typeface="+mn-ea"/>
          <a:cs typeface="+mn-cs"/>
        </a:defRPr>
      </a:lvl2pPr>
      <a:lvl3pPr marL="1143000" indent="-228600" algn="l" defTabSz="449263" rtl="0" eaLnBrk="0" fontAlgn="base" hangingPunct="0">
        <a:lnSpc>
          <a:spcPct val="92000"/>
        </a:lnSpc>
        <a:spcBef>
          <a:spcPct val="0"/>
        </a:spcBef>
        <a:spcAft>
          <a:spcPts val="850"/>
        </a:spcAft>
        <a:buClr>
          <a:srgbClr val="000000"/>
        </a:buClr>
        <a:buSzPct val="100000"/>
        <a:buFont typeface="Times New Roman" panose="02020603050405020304" pitchFamily="18" charset="0"/>
        <a:defRPr kern="1200">
          <a:solidFill>
            <a:srgbClr val="000000"/>
          </a:solidFill>
          <a:latin typeface="+mn-lt"/>
          <a:ea typeface="+mn-ea"/>
          <a:cs typeface="+mn-cs"/>
        </a:defRPr>
      </a:lvl3pPr>
      <a:lvl4pPr marL="1600200" indent="-228600" algn="l" defTabSz="449263" rtl="0" eaLnBrk="0" fontAlgn="base" hangingPunct="0">
        <a:lnSpc>
          <a:spcPct val="92000"/>
        </a:lnSpc>
        <a:spcBef>
          <a:spcPct val="0"/>
        </a:spcBef>
        <a:spcAft>
          <a:spcPts val="575"/>
        </a:spcAft>
        <a:buClr>
          <a:srgbClr val="000000"/>
        </a:buClr>
        <a:buSzPct val="100000"/>
        <a:buFont typeface="Times New Roman" panose="02020603050405020304" pitchFamily="18" charset="0"/>
        <a:defRPr kern="1200">
          <a:solidFill>
            <a:srgbClr val="000000"/>
          </a:solidFill>
          <a:latin typeface="+mn-lt"/>
          <a:ea typeface="+mn-ea"/>
          <a:cs typeface="+mn-cs"/>
        </a:defRPr>
      </a:lvl4pPr>
      <a:lvl5pPr marL="2057400" indent="-228600" algn="l" defTabSz="449263" rtl="0" eaLnBrk="0" fontAlgn="base" hangingPunct="0">
        <a:lnSpc>
          <a:spcPct val="92000"/>
        </a:lnSpc>
        <a:spcBef>
          <a:spcPct val="0"/>
        </a:spcBef>
        <a:spcAft>
          <a:spcPts val="288"/>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
            <a:extLst>
              <a:ext uri="{FF2B5EF4-FFF2-40B4-BE49-F238E27FC236}">
                <a16:creationId xmlns:a16="http://schemas.microsoft.com/office/drawing/2014/main" id="{19BB6C88-94A5-41E9-95A1-BCD4F9035659}"/>
              </a:ext>
            </a:extLst>
          </p:cNvPr>
          <p:cNvSpPr>
            <a:spLocks noGrp="1" noChangeArrowheads="1"/>
          </p:cNvSpPr>
          <p:nvPr>
            <p:ph type="title" idx="4294967295"/>
          </p:nvPr>
        </p:nvSpPr>
        <p:spPr>
          <a:xfrm>
            <a:off x="1066800" y="-57150"/>
            <a:ext cx="10058400" cy="1371600"/>
          </a:xfrm>
        </p:spPr>
        <p:txBody>
          <a:bodyPr/>
          <a:lstStyle/>
          <a:p>
            <a:pPr algn="ctr" eaLnBrk="1" hangingPunct="1">
              <a:lnSpc>
                <a:spcPct val="90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3200" dirty="0">
                <a:latin typeface="Calibri Light"/>
                <a:cs typeface="Calibri Light"/>
              </a:rPr>
              <a:t>Hedgehogs and Foxes Curriculum</a:t>
            </a:r>
          </a:p>
        </p:txBody>
      </p:sp>
      <p:sp>
        <p:nvSpPr>
          <p:cNvPr id="4099" name="Rectangle 2">
            <a:extLst>
              <a:ext uri="{FF2B5EF4-FFF2-40B4-BE49-F238E27FC236}">
                <a16:creationId xmlns:a16="http://schemas.microsoft.com/office/drawing/2014/main" id="{756E1D89-53AB-4551-BA17-AA0DE9DD54D8}"/>
              </a:ext>
            </a:extLst>
          </p:cNvPr>
          <p:cNvSpPr>
            <a:spLocks noChangeArrowheads="1"/>
          </p:cNvSpPr>
          <p:nvPr/>
        </p:nvSpPr>
        <p:spPr bwMode="auto">
          <a:xfrm>
            <a:off x="388939" y="349251"/>
            <a:ext cx="3370261" cy="2215654"/>
          </a:xfrm>
          <a:prstGeom prst="rect">
            <a:avLst/>
          </a:prstGeom>
          <a:noFill/>
          <a:ln w="38160">
            <a:solidFill>
              <a:srgbClr val="FF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4100" name="Rectangle 3">
            <a:extLst>
              <a:ext uri="{FF2B5EF4-FFF2-40B4-BE49-F238E27FC236}">
                <a16:creationId xmlns:a16="http://schemas.microsoft.com/office/drawing/2014/main" id="{6F1A7BBA-8455-4E08-9E6E-1B1F9ECACBA7}"/>
              </a:ext>
            </a:extLst>
          </p:cNvPr>
          <p:cNvSpPr>
            <a:spLocks noChangeArrowheads="1"/>
          </p:cNvSpPr>
          <p:nvPr/>
        </p:nvSpPr>
        <p:spPr bwMode="auto">
          <a:xfrm>
            <a:off x="8362950" y="349252"/>
            <a:ext cx="3614179" cy="1551606"/>
          </a:xfrm>
          <a:prstGeom prst="rect">
            <a:avLst/>
          </a:prstGeom>
          <a:noFill/>
          <a:ln w="38160">
            <a:solidFill>
              <a:srgbClr val="4472C4"/>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4101" name="Rectangle 4">
            <a:extLst>
              <a:ext uri="{FF2B5EF4-FFF2-40B4-BE49-F238E27FC236}">
                <a16:creationId xmlns:a16="http://schemas.microsoft.com/office/drawing/2014/main" id="{918C0E46-6585-4053-B467-71F0EC461578}"/>
              </a:ext>
            </a:extLst>
          </p:cNvPr>
          <p:cNvSpPr>
            <a:spLocks noChangeArrowheads="1"/>
          </p:cNvSpPr>
          <p:nvPr/>
        </p:nvSpPr>
        <p:spPr bwMode="auto">
          <a:xfrm>
            <a:off x="382965" y="2707397"/>
            <a:ext cx="3416445" cy="1800567"/>
          </a:xfrm>
          <a:prstGeom prst="rect">
            <a:avLst/>
          </a:prstGeom>
          <a:noFill/>
          <a:ln w="38160">
            <a:solidFill>
              <a:srgbClr val="2E75B6"/>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4102" name="Rectangle 5">
            <a:extLst>
              <a:ext uri="{FF2B5EF4-FFF2-40B4-BE49-F238E27FC236}">
                <a16:creationId xmlns:a16="http://schemas.microsoft.com/office/drawing/2014/main" id="{3317C350-4B31-4571-BA7B-DA33D80E8E5F}"/>
              </a:ext>
            </a:extLst>
          </p:cNvPr>
          <p:cNvSpPr>
            <a:spLocks noChangeArrowheads="1"/>
          </p:cNvSpPr>
          <p:nvPr/>
        </p:nvSpPr>
        <p:spPr bwMode="auto">
          <a:xfrm>
            <a:off x="8453527" y="2003514"/>
            <a:ext cx="3177920" cy="2594893"/>
          </a:xfrm>
          <a:prstGeom prst="rect">
            <a:avLst/>
          </a:prstGeom>
          <a:noFill/>
          <a:ln w="38160">
            <a:solidFill>
              <a:srgbClr val="7030A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dirty="0">
              <a:cs typeface="Arial"/>
            </a:endParaRPr>
          </a:p>
        </p:txBody>
      </p:sp>
      <p:sp>
        <p:nvSpPr>
          <p:cNvPr id="4103" name="Rectangle 6">
            <a:extLst>
              <a:ext uri="{FF2B5EF4-FFF2-40B4-BE49-F238E27FC236}">
                <a16:creationId xmlns:a16="http://schemas.microsoft.com/office/drawing/2014/main" id="{49CC1A70-0FDC-4F0C-99D1-FD45C1DB06C1}"/>
              </a:ext>
            </a:extLst>
          </p:cNvPr>
          <p:cNvSpPr>
            <a:spLocks noChangeArrowheads="1"/>
          </p:cNvSpPr>
          <p:nvPr/>
        </p:nvSpPr>
        <p:spPr bwMode="auto">
          <a:xfrm>
            <a:off x="4297472" y="5865509"/>
            <a:ext cx="3172303" cy="888608"/>
          </a:xfrm>
          <a:prstGeom prst="rect">
            <a:avLst/>
          </a:prstGeom>
          <a:noFill/>
          <a:ln w="38160">
            <a:solidFill>
              <a:srgbClr val="C55A1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4104" name="Rectangle 7">
            <a:extLst>
              <a:ext uri="{FF2B5EF4-FFF2-40B4-BE49-F238E27FC236}">
                <a16:creationId xmlns:a16="http://schemas.microsoft.com/office/drawing/2014/main" id="{CB94828F-4A8E-46D7-90E4-EAD8401171AA}"/>
              </a:ext>
            </a:extLst>
          </p:cNvPr>
          <p:cNvSpPr>
            <a:spLocks noChangeArrowheads="1"/>
          </p:cNvSpPr>
          <p:nvPr/>
        </p:nvSpPr>
        <p:spPr bwMode="auto">
          <a:xfrm>
            <a:off x="364407" y="4598408"/>
            <a:ext cx="3544353" cy="2259592"/>
          </a:xfrm>
          <a:prstGeom prst="rect">
            <a:avLst/>
          </a:prstGeom>
          <a:noFill/>
          <a:ln w="38160">
            <a:solidFill>
              <a:srgbClr val="FFE577"/>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4105" name="Rectangle 8">
            <a:extLst>
              <a:ext uri="{FF2B5EF4-FFF2-40B4-BE49-F238E27FC236}">
                <a16:creationId xmlns:a16="http://schemas.microsoft.com/office/drawing/2014/main" id="{EFABD7E6-80FE-4923-98CC-02D0922B3FF3}"/>
              </a:ext>
            </a:extLst>
          </p:cNvPr>
          <p:cNvSpPr>
            <a:spLocks noChangeArrowheads="1"/>
          </p:cNvSpPr>
          <p:nvPr/>
        </p:nvSpPr>
        <p:spPr bwMode="auto">
          <a:xfrm>
            <a:off x="8458033" y="4706531"/>
            <a:ext cx="3112258" cy="1883182"/>
          </a:xfrm>
          <a:prstGeom prst="rect">
            <a:avLst/>
          </a:prstGeom>
          <a:noFill/>
          <a:ln w="38160">
            <a:solidFill>
              <a:srgbClr val="FFC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4106" name="Rectangle 9">
            <a:extLst>
              <a:ext uri="{FF2B5EF4-FFF2-40B4-BE49-F238E27FC236}">
                <a16:creationId xmlns:a16="http://schemas.microsoft.com/office/drawing/2014/main" id="{89820C48-5C59-4A8D-99C2-E7E782B0A803}"/>
              </a:ext>
            </a:extLst>
          </p:cNvPr>
          <p:cNvSpPr>
            <a:spLocks noChangeArrowheads="1"/>
          </p:cNvSpPr>
          <p:nvPr/>
        </p:nvSpPr>
        <p:spPr bwMode="auto">
          <a:xfrm flipH="1" flipV="1">
            <a:off x="4282398" y="543800"/>
            <a:ext cx="3614179" cy="891788"/>
          </a:xfrm>
          <a:prstGeom prst="rect">
            <a:avLst/>
          </a:prstGeom>
          <a:noFill/>
          <a:ln w="38160">
            <a:solidFill>
              <a:srgbClr val="C00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4107" name="AutoShape 10">
            <a:extLst>
              <a:ext uri="{FF2B5EF4-FFF2-40B4-BE49-F238E27FC236}">
                <a16:creationId xmlns:a16="http://schemas.microsoft.com/office/drawing/2014/main" id="{96CCD3D9-F206-4FC6-A396-AE6A7105889E}"/>
              </a:ext>
            </a:extLst>
          </p:cNvPr>
          <p:cNvSpPr>
            <a:spLocks noChangeArrowheads="1"/>
          </p:cNvSpPr>
          <p:nvPr/>
        </p:nvSpPr>
        <p:spPr bwMode="auto">
          <a:xfrm>
            <a:off x="3887883" y="4142398"/>
            <a:ext cx="4368981" cy="1585706"/>
          </a:xfrm>
          <a:prstGeom prst="cloudCallout">
            <a:avLst>
              <a:gd name="adj1" fmla="val -43750"/>
              <a:gd name="adj2" fmla="val 70000"/>
            </a:avLst>
          </a:prstGeom>
          <a:solidFill>
            <a:srgbClr val="F2F2F2"/>
          </a:solidFill>
          <a:ln w="12600">
            <a:solidFill>
              <a:srgbClr val="32549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4108" name="Rectangle 11">
            <a:extLst>
              <a:ext uri="{FF2B5EF4-FFF2-40B4-BE49-F238E27FC236}">
                <a16:creationId xmlns:a16="http://schemas.microsoft.com/office/drawing/2014/main" id="{A120E89E-6B9B-4D51-8FFF-3E54CB934811}"/>
              </a:ext>
            </a:extLst>
          </p:cNvPr>
          <p:cNvSpPr>
            <a:spLocks noChangeArrowheads="1"/>
          </p:cNvSpPr>
          <p:nvPr/>
        </p:nvSpPr>
        <p:spPr bwMode="auto">
          <a:xfrm>
            <a:off x="4727364" y="4252986"/>
            <a:ext cx="2933700" cy="13835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nchor="t">
            <a:spAutoFit/>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algn="ctr" eaLnBrk="1" hangingPunct="1">
              <a:lnSpc>
                <a:spcPct val="100000"/>
              </a:lnSpc>
            </a:pPr>
            <a:r>
              <a:rPr lang="en-GB" altLang="en-US" sz="2800" b="1" dirty="0">
                <a:solidFill>
                  <a:srgbClr val="000000"/>
                </a:solidFill>
                <a:latin typeface="Calibri"/>
                <a:ea typeface="Microsoft YaHei"/>
                <a:cs typeface="Calibri"/>
              </a:rPr>
              <a:t>To infinity and beyond</a:t>
            </a:r>
          </a:p>
          <a:p>
            <a:pPr algn="ctr">
              <a:lnSpc>
                <a:spcPct val="100000"/>
              </a:lnSpc>
            </a:pPr>
            <a:r>
              <a:rPr lang="en-GB" altLang="en-US" sz="2800" b="1" dirty="0">
                <a:solidFill>
                  <a:srgbClr val="000000"/>
                </a:solidFill>
                <a:latin typeface="Calibri"/>
                <a:ea typeface="Microsoft YaHei"/>
                <a:cs typeface="Calibri"/>
              </a:rPr>
              <a:t>Spring term</a:t>
            </a:r>
            <a:endParaRPr lang="en-GB" altLang="en-US" sz="2800" b="1" dirty="0">
              <a:solidFill>
                <a:srgbClr val="000000"/>
              </a:solidFill>
              <a:latin typeface="Calibri" panose="020F0502020204030204" pitchFamily="34" charset="0"/>
              <a:cs typeface="Calibri"/>
            </a:endParaRPr>
          </a:p>
        </p:txBody>
      </p:sp>
      <p:sp>
        <p:nvSpPr>
          <p:cNvPr id="4109" name="Rectangle 12">
            <a:extLst>
              <a:ext uri="{FF2B5EF4-FFF2-40B4-BE49-F238E27FC236}">
                <a16:creationId xmlns:a16="http://schemas.microsoft.com/office/drawing/2014/main" id="{D9B0A181-FD19-4951-A019-85A791880D09}"/>
              </a:ext>
            </a:extLst>
          </p:cNvPr>
          <p:cNvSpPr>
            <a:spLocks noChangeArrowheads="1"/>
          </p:cNvSpPr>
          <p:nvPr/>
        </p:nvSpPr>
        <p:spPr bwMode="auto">
          <a:xfrm>
            <a:off x="493713" y="354013"/>
            <a:ext cx="3176126" cy="27223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nchor="t">
            <a:spAutoFit/>
          </a:bodyPr>
          <a:lstStyle>
            <a:lvl1pPr marL="169863" indent="-169863">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marL="169545" indent="-169545" eaLnBrk="1" hangingPunct="1">
              <a:lnSpc>
                <a:spcPct val="100000"/>
              </a:lnSpc>
            </a:pPr>
            <a:r>
              <a:rPr lang="en-GB" altLang="en-US" dirty="0">
                <a:solidFill>
                  <a:srgbClr val="000000"/>
                </a:solidFill>
                <a:latin typeface="Calibri" panose="020F0502020204030204" pitchFamily="34" charset="0"/>
              </a:rPr>
              <a:t>English </a:t>
            </a:r>
            <a:endParaRPr lang="en-US" dirty="0"/>
          </a:p>
          <a:p>
            <a:pPr marL="169545" indent="-169545" eaLnBrk="1" hangingPunct="1">
              <a:lnSpc>
                <a:spcPct val="100000"/>
              </a:lnSpc>
              <a:buSzPct val="45000"/>
              <a:buFont typeface="Arial" panose="020B0604020202020204" pitchFamily="34" charset="0"/>
              <a:buChar char="•"/>
            </a:pPr>
            <a:r>
              <a:rPr lang="en-GB" altLang="en-US" sz="1100" b="1" dirty="0">
                <a:latin typeface="Calibri"/>
                <a:ea typeface="Microsoft YaHei"/>
                <a:cs typeface="Calibri"/>
              </a:rPr>
              <a:t>Texts:  </a:t>
            </a:r>
            <a:r>
              <a:rPr lang="en-GB" altLang="en-US" sz="1100" dirty="0">
                <a:latin typeface="Calibri"/>
                <a:ea typeface="Microsoft YaHei"/>
                <a:cs typeface="Calibri"/>
              </a:rPr>
              <a:t>Stanley's stick,  Little Red, Yeti and the Bird</a:t>
            </a:r>
            <a:endParaRPr lang="en-GB" altLang="en-US" sz="1100" dirty="0">
              <a:latin typeface="Calibri" panose="020F0502020204030204" pitchFamily="34" charset="0"/>
              <a:cs typeface="Calibri"/>
            </a:endParaRPr>
          </a:p>
          <a:p>
            <a:pPr marL="169545" indent="-169545">
              <a:lnSpc>
                <a:spcPct val="100000"/>
              </a:lnSpc>
              <a:buSzPct val="45000"/>
              <a:buFont typeface="Arial" panose="020B0604020202020204" pitchFamily="34" charset="0"/>
              <a:buChar char="•"/>
            </a:pPr>
            <a:endParaRPr lang="en-GB" altLang="en-US" sz="1100" b="1" dirty="0">
              <a:latin typeface="Calibri" panose="020F0502020204030204" pitchFamily="34" charset="0"/>
              <a:cs typeface="Calibri"/>
            </a:endParaRPr>
          </a:p>
          <a:p>
            <a:pPr marL="169545" indent="-169545">
              <a:lnSpc>
                <a:spcPct val="100000"/>
              </a:lnSpc>
              <a:buSzPct val="45000"/>
              <a:buFont typeface="Arial" panose="020B0604020202020204" pitchFamily="34" charset="0"/>
              <a:buChar char="•"/>
            </a:pPr>
            <a:r>
              <a:rPr lang="en-GB" altLang="en-US" sz="1100" b="1" dirty="0">
                <a:solidFill>
                  <a:srgbClr val="000000"/>
                </a:solidFill>
                <a:latin typeface="Calibri"/>
                <a:ea typeface="Microsoft YaHei"/>
                <a:cs typeface="Calibri"/>
              </a:rPr>
              <a:t>Outcomes:</a:t>
            </a:r>
            <a:endParaRPr lang="en-GB" altLang="en-US" sz="1100" b="1" dirty="0">
              <a:solidFill>
                <a:srgbClr val="000000"/>
              </a:solidFill>
              <a:latin typeface="Calibri" panose="020F0502020204030204" pitchFamily="34" charset="0"/>
              <a:cs typeface="Calibri" panose="020F0502020204030204" pitchFamily="34" charset="0"/>
            </a:endParaRPr>
          </a:p>
          <a:p>
            <a:pPr marL="169545" indent="-169545">
              <a:lnSpc>
                <a:spcPct val="100000"/>
              </a:lnSpc>
              <a:buSzPct val="45000"/>
              <a:buFont typeface="Arial" panose="020B0604020202020204" pitchFamily="34" charset="0"/>
              <a:buChar char="•"/>
            </a:pPr>
            <a:r>
              <a:rPr lang="en-GB" sz="900" dirty="0">
                <a:solidFill>
                  <a:srgbClr val="000000"/>
                </a:solidFill>
                <a:latin typeface="Arial"/>
                <a:ea typeface="Microsoft YaHei"/>
                <a:cs typeface="Arial"/>
              </a:rPr>
              <a:t>Own version narratives</a:t>
            </a:r>
            <a:br>
              <a:rPr lang="en-GB" sz="900" dirty="0">
                <a:latin typeface="Arial"/>
                <a:cs typeface="Arial"/>
              </a:rPr>
            </a:br>
            <a:r>
              <a:rPr lang="en-GB" sz="900" dirty="0">
                <a:solidFill>
                  <a:srgbClr val="000000"/>
                </a:solidFill>
                <a:latin typeface="Arial"/>
                <a:ea typeface="Microsoft YaHei"/>
                <a:cs typeface="Arial"/>
              </a:rPr>
              <a:t>Retellings, descriptions</a:t>
            </a:r>
          </a:p>
          <a:p>
            <a:pPr marL="0" indent="0">
              <a:lnSpc>
                <a:spcPct val="100000"/>
              </a:lnSpc>
              <a:buSzPct val="45000"/>
            </a:pPr>
            <a:endParaRPr lang="en-GB" sz="900" dirty="0">
              <a:solidFill>
                <a:srgbClr val="000000"/>
              </a:solidFill>
              <a:latin typeface="Arial"/>
              <a:ea typeface="Microsoft YaHei"/>
              <a:cs typeface="Arial"/>
            </a:endParaRPr>
          </a:p>
          <a:p>
            <a:pPr marL="0" indent="0">
              <a:lnSpc>
                <a:spcPct val="100000"/>
              </a:lnSpc>
            </a:pPr>
            <a:r>
              <a:rPr lang="en-GB" sz="900">
                <a:solidFill>
                  <a:srgbClr val="000000"/>
                </a:solidFill>
                <a:latin typeface="Arial"/>
                <a:ea typeface="Microsoft YaHei"/>
                <a:cs typeface="Arial"/>
              </a:rPr>
              <a:t>     Thought and speech bubbles, diaries, letters, certificates</a:t>
            </a:r>
            <a:endParaRPr lang="en-GB" sz="900">
              <a:solidFill>
                <a:srgbClr val="000000"/>
              </a:solidFill>
              <a:latin typeface="Arial"/>
              <a:cs typeface="Arial"/>
            </a:endParaRPr>
          </a:p>
          <a:p>
            <a:pPr marL="169545" indent="-169545">
              <a:lnSpc>
                <a:spcPct val="100000"/>
              </a:lnSpc>
              <a:buSzPct val="45000"/>
              <a:buFont typeface="Arial" panose="020B0604020202020204" pitchFamily="34" charset="0"/>
              <a:buChar char="•"/>
            </a:pPr>
            <a:r>
              <a:rPr lang="en-GB" sz="900" dirty="0">
                <a:solidFill>
                  <a:srgbClr val="000000"/>
                </a:solidFill>
                <a:latin typeface="Arial"/>
                <a:ea typeface="Microsoft YaHei"/>
                <a:cs typeface="Arial"/>
              </a:rPr>
              <a:t>Own version narratives about unlikely friendships</a:t>
            </a:r>
            <a:br>
              <a:rPr lang="en-GB" sz="900" dirty="0">
                <a:latin typeface="Arial"/>
                <a:cs typeface="Arial"/>
              </a:rPr>
            </a:br>
            <a:r>
              <a:rPr lang="en-GB" sz="900" dirty="0">
                <a:solidFill>
                  <a:srgbClr val="000000"/>
                </a:solidFill>
                <a:latin typeface="Arial"/>
                <a:ea typeface="Microsoft YaHei"/>
                <a:cs typeface="Arial"/>
              </a:rPr>
              <a:t>Lists of rules, letters, postcards, character descriptions</a:t>
            </a:r>
          </a:p>
          <a:p>
            <a:pPr marL="169545" indent="-169545" eaLnBrk="1" hangingPunct="1">
              <a:lnSpc>
                <a:spcPct val="100000"/>
              </a:lnSpc>
              <a:buClrTx/>
              <a:buSzTx/>
            </a:pPr>
            <a:endParaRPr lang="en-GB" altLang="en-US" sz="800" dirty="0">
              <a:solidFill>
                <a:srgbClr val="000000"/>
              </a:solidFill>
              <a:latin typeface="Calibri" panose="020F0502020204030204" pitchFamily="34" charset="0"/>
              <a:cs typeface="Calibri" panose="020F0502020204030204" pitchFamily="34" charset="0"/>
            </a:endParaRPr>
          </a:p>
          <a:p>
            <a:pPr marL="169545" indent="-169545" eaLnBrk="1" hangingPunct="1">
              <a:lnSpc>
                <a:spcPct val="100000"/>
              </a:lnSpc>
              <a:buClrTx/>
              <a:buSzTx/>
              <a:buFontTx/>
            </a:pPr>
            <a:endParaRPr lang="en-GB" altLang="en-US" sz="800" dirty="0">
              <a:solidFill>
                <a:srgbClr val="000000"/>
              </a:solidFill>
              <a:latin typeface="Calibri" panose="020F0502020204030204" pitchFamily="34" charset="0"/>
              <a:cs typeface="Calibri" panose="020F0502020204030204" pitchFamily="34" charset="0"/>
            </a:endParaRPr>
          </a:p>
          <a:p>
            <a:pPr marL="169545" indent="-169545" eaLnBrk="1" hangingPunct="1">
              <a:lnSpc>
                <a:spcPct val="100000"/>
              </a:lnSpc>
              <a:buClrTx/>
              <a:buSzTx/>
              <a:buFontTx/>
            </a:pPr>
            <a:endParaRPr lang="en-GB" altLang="en-US" dirty="0">
              <a:solidFill>
                <a:srgbClr val="000000"/>
              </a:solidFill>
              <a:latin typeface="Calibri" panose="020F0502020204030204" pitchFamily="34" charset="0"/>
              <a:cs typeface="Calibri" panose="020F0502020204030204" pitchFamily="34" charset="0"/>
            </a:endParaRPr>
          </a:p>
          <a:p>
            <a:pPr marL="169545" indent="-169545" eaLnBrk="1" hangingPunct="1">
              <a:lnSpc>
                <a:spcPct val="100000"/>
              </a:lnSpc>
              <a:buClrTx/>
              <a:buSzTx/>
            </a:pPr>
            <a:endParaRPr lang="en-GB" altLang="en-US" sz="1200" dirty="0">
              <a:solidFill>
                <a:srgbClr val="000000"/>
              </a:solidFill>
              <a:latin typeface="Calibri" panose="020F0502020204030204" pitchFamily="34" charset="0"/>
              <a:cs typeface="Calibri" panose="020F0502020204030204" pitchFamily="34" charset="0"/>
            </a:endParaRPr>
          </a:p>
        </p:txBody>
      </p:sp>
      <p:sp>
        <p:nvSpPr>
          <p:cNvPr id="4110" name="Rectangle 13">
            <a:extLst>
              <a:ext uri="{FF2B5EF4-FFF2-40B4-BE49-F238E27FC236}">
                <a16:creationId xmlns:a16="http://schemas.microsoft.com/office/drawing/2014/main" id="{D0034D8B-22B3-4BAD-97F6-FA48263B5950}"/>
              </a:ext>
            </a:extLst>
          </p:cNvPr>
          <p:cNvSpPr>
            <a:spLocks noChangeArrowheads="1"/>
          </p:cNvSpPr>
          <p:nvPr/>
        </p:nvSpPr>
        <p:spPr bwMode="auto">
          <a:xfrm>
            <a:off x="8448510" y="344779"/>
            <a:ext cx="3182937" cy="14758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nchor="t">
            <a:spAutoFit/>
          </a:bodyPr>
          <a:lstStyle>
            <a:lvl1pPr marL="215900" indent="-215900">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hangingPunct="1">
              <a:lnSpc>
                <a:spcPct val="100000"/>
              </a:lnSpc>
            </a:pPr>
            <a:r>
              <a:rPr lang="en-GB" altLang="en-US" dirty="0">
                <a:solidFill>
                  <a:srgbClr val="000000"/>
                </a:solidFill>
                <a:latin typeface="Calibri" panose="020F0502020204030204" pitchFamily="34" charset="0"/>
              </a:rPr>
              <a:t>Maths</a:t>
            </a:r>
          </a:p>
          <a:p>
            <a:pPr>
              <a:lnSpc>
                <a:spcPct val="100000"/>
              </a:lnSpc>
            </a:pPr>
            <a:r>
              <a:rPr lang="en-GB" sz="900" dirty="0">
                <a:solidFill>
                  <a:srgbClr val="FF0000"/>
                </a:solidFill>
                <a:latin typeface="Calibri"/>
                <a:ea typeface="Microsoft YaHei"/>
                <a:cs typeface="Calibri"/>
              </a:rPr>
              <a:t>Reception – 'Alive in 5'. Mass and capacity, growing 6,7,8, length, height and time, building 9&amp;10, Explore 3-D shapes</a:t>
            </a:r>
            <a:endParaRPr lang="en-US" sz="900" dirty="0">
              <a:solidFill>
                <a:srgbClr val="000000"/>
              </a:solidFill>
              <a:latin typeface="Calibri"/>
              <a:ea typeface="Microsoft YaHei"/>
              <a:cs typeface="Calibri"/>
            </a:endParaRPr>
          </a:p>
          <a:p>
            <a:pPr eaLnBrk="1" hangingPunct="1">
              <a:lnSpc>
                <a:spcPct val="100000"/>
              </a:lnSpc>
              <a:buSzPct val="45000"/>
              <a:buFont typeface="Wingdings" panose="05000000000000000000" pitchFamily="2" charset="2"/>
              <a:buChar char=""/>
            </a:pPr>
            <a:r>
              <a:rPr lang="en-GB" altLang="en-US" sz="900" b="1" dirty="0" err="1">
                <a:solidFill>
                  <a:srgbClr val="000000"/>
                </a:solidFill>
                <a:latin typeface="Calibri"/>
                <a:ea typeface="Microsoft YaHei"/>
                <a:cs typeface="Calibri"/>
              </a:rPr>
              <a:t>Whiterose</a:t>
            </a:r>
            <a:r>
              <a:rPr lang="en-GB" altLang="en-US" sz="900" b="1" dirty="0">
                <a:solidFill>
                  <a:srgbClr val="000000"/>
                </a:solidFill>
                <a:latin typeface="Calibri"/>
                <a:ea typeface="Microsoft YaHei"/>
                <a:cs typeface="Calibri"/>
              </a:rPr>
              <a:t> Maths – Year 1</a:t>
            </a:r>
          </a:p>
          <a:p>
            <a:pPr>
              <a:lnSpc>
                <a:spcPct val="100000"/>
              </a:lnSpc>
              <a:buSzPct val="45000"/>
              <a:buFont typeface="Wingdings" panose="05000000000000000000" pitchFamily="2" charset="2"/>
              <a:buChar char=""/>
            </a:pPr>
            <a:r>
              <a:rPr lang="en-GB" altLang="en-US" sz="900" dirty="0">
                <a:solidFill>
                  <a:srgbClr val="000000"/>
                </a:solidFill>
                <a:latin typeface="Calibri"/>
                <a:ea typeface="Microsoft YaHei"/>
                <a:cs typeface="Calibri"/>
              </a:rPr>
              <a:t>Place Value to 20</a:t>
            </a:r>
          </a:p>
          <a:p>
            <a:pPr>
              <a:lnSpc>
                <a:spcPct val="100000"/>
              </a:lnSpc>
              <a:buSzPct val="45000"/>
              <a:buFont typeface="Wingdings" panose="05000000000000000000" pitchFamily="2" charset="2"/>
              <a:buChar char=""/>
            </a:pPr>
            <a:r>
              <a:rPr lang="en-GB" altLang="en-US" sz="900" dirty="0">
                <a:solidFill>
                  <a:srgbClr val="000000"/>
                </a:solidFill>
                <a:latin typeface="Calibri"/>
                <a:ea typeface="Microsoft YaHei"/>
                <a:cs typeface="Calibri"/>
              </a:rPr>
              <a:t>Addition and Subtraction within 20</a:t>
            </a:r>
          </a:p>
          <a:p>
            <a:pPr>
              <a:lnSpc>
                <a:spcPct val="100000"/>
              </a:lnSpc>
              <a:buSzPct val="45000"/>
              <a:buFont typeface="Wingdings" panose="05000000000000000000" pitchFamily="2" charset="2"/>
              <a:buChar char=""/>
            </a:pPr>
            <a:r>
              <a:rPr lang="en-GB" altLang="en-US" sz="900" dirty="0">
                <a:solidFill>
                  <a:srgbClr val="000000"/>
                </a:solidFill>
                <a:latin typeface="Calibri"/>
                <a:ea typeface="Microsoft YaHei"/>
                <a:cs typeface="Calibri"/>
              </a:rPr>
              <a:t>Place value within 50</a:t>
            </a:r>
          </a:p>
          <a:p>
            <a:pPr>
              <a:lnSpc>
                <a:spcPct val="100000"/>
              </a:lnSpc>
              <a:buSzPct val="45000"/>
              <a:buFont typeface="Wingdings" panose="05000000000000000000" pitchFamily="2" charset="2"/>
              <a:buChar char=""/>
            </a:pPr>
            <a:r>
              <a:rPr lang="en-GB" altLang="en-US" sz="900" dirty="0">
                <a:solidFill>
                  <a:srgbClr val="000000"/>
                </a:solidFill>
                <a:latin typeface="Calibri"/>
                <a:ea typeface="Microsoft YaHei"/>
                <a:cs typeface="Calibri"/>
              </a:rPr>
              <a:t>Length and Height</a:t>
            </a:r>
          </a:p>
          <a:p>
            <a:pPr>
              <a:lnSpc>
                <a:spcPct val="100000"/>
              </a:lnSpc>
              <a:buSzPct val="45000"/>
              <a:buFont typeface="Wingdings" panose="05000000000000000000" pitchFamily="2" charset="2"/>
              <a:buChar char=""/>
            </a:pPr>
            <a:r>
              <a:rPr lang="en-GB" altLang="en-US" sz="900" dirty="0">
                <a:solidFill>
                  <a:srgbClr val="000000"/>
                </a:solidFill>
                <a:latin typeface="Calibri"/>
                <a:ea typeface="Microsoft YaHei"/>
                <a:cs typeface="Calibri"/>
              </a:rPr>
              <a:t>Mass and Volume</a:t>
            </a:r>
          </a:p>
        </p:txBody>
      </p:sp>
      <p:sp>
        <p:nvSpPr>
          <p:cNvPr id="4111" name="Rectangle 14">
            <a:extLst>
              <a:ext uri="{FF2B5EF4-FFF2-40B4-BE49-F238E27FC236}">
                <a16:creationId xmlns:a16="http://schemas.microsoft.com/office/drawing/2014/main" id="{74D2F32D-8989-4FAA-9A68-3778BE7685A1}"/>
              </a:ext>
            </a:extLst>
          </p:cNvPr>
          <p:cNvSpPr>
            <a:spLocks noChangeArrowheads="1"/>
          </p:cNvSpPr>
          <p:nvPr/>
        </p:nvSpPr>
        <p:spPr bwMode="auto">
          <a:xfrm>
            <a:off x="369369" y="2622408"/>
            <a:ext cx="3325812" cy="2214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nchor="t">
            <a:spAutoFit/>
          </a:bodyPr>
          <a:lstStyle>
            <a:lvl1pPr marL="285750" indent="-284163">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indent="-283845" eaLnBrk="1" hangingPunct="1">
              <a:lnSpc>
                <a:spcPct val="100000"/>
              </a:lnSpc>
            </a:pPr>
            <a:r>
              <a:rPr lang="en-GB" altLang="en-US" dirty="0">
                <a:solidFill>
                  <a:srgbClr val="000000"/>
                </a:solidFill>
                <a:latin typeface="Calibri" panose="020F0502020204030204" pitchFamily="34" charset="0"/>
              </a:rPr>
              <a:t>Geography</a:t>
            </a:r>
            <a:endParaRPr lang="en-US" dirty="0"/>
          </a:p>
          <a:p>
            <a:pPr indent="-283845" eaLnBrk="1" hangingPunct="1">
              <a:lnSpc>
                <a:spcPct val="100000"/>
              </a:lnSpc>
              <a:buSzPct val="45000"/>
              <a:buFont typeface="Arial" panose="020B0604020202020204" pitchFamily="34" charset="0"/>
              <a:buChar char="•"/>
            </a:pPr>
            <a:r>
              <a:rPr lang="en-GB" altLang="en-US" sz="1000" dirty="0">
                <a:latin typeface="Calibri"/>
                <a:ea typeface="Microsoft YaHei"/>
                <a:cs typeface="Calibri"/>
              </a:rPr>
              <a:t>To be able to name the seven continents of the world and locate the UK on a world map</a:t>
            </a:r>
          </a:p>
          <a:p>
            <a:pPr indent="-283845" eaLnBrk="1" hangingPunct="1">
              <a:lnSpc>
                <a:spcPct val="100000"/>
              </a:lnSpc>
              <a:buSzPct val="45000"/>
              <a:buFont typeface="Arial" panose="020B0604020202020204" pitchFamily="34" charset="0"/>
              <a:buChar char="•"/>
            </a:pPr>
            <a:r>
              <a:rPr lang="en-GB" altLang="en-US" sz="1000" dirty="0">
                <a:latin typeface="Calibri"/>
                <a:ea typeface="Microsoft YaHei"/>
                <a:cs typeface="Calibri"/>
              </a:rPr>
              <a:t>To be able to identify the countries and capital cities of the UK. Looking at flags.</a:t>
            </a:r>
          </a:p>
          <a:p>
            <a:pPr indent="-283845" eaLnBrk="1" hangingPunct="1">
              <a:lnSpc>
                <a:spcPct val="100000"/>
              </a:lnSpc>
              <a:buSzPct val="45000"/>
              <a:buFont typeface="Arial" panose="020B0604020202020204" pitchFamily="34" charset="0"/>
              <a:buChar char="•"/>
            </a:pPr>
            <a:r>
              <a:rPr lang="en-GB" altLang="en-US" sz="1000" dirty="0">
                <a:latin typeface="Calibri"/>
                <a:ea typeface="Microsoft YaHei"/>
                <a:cs typeface="Calibri"/>
              </a:rPr>
              <a:t>To be able to identify the features and characteristics of the countries of the UK. </a:t>
            </a:r>
          </a:p>
          <a:p>
            <a:pPr indent="-283845" eaLnBrk="1" hangingPunct="1">
              <a:lnSpc>
                <a:spcPct val="100000"/>
              </a:lnSpc>
              <a:buSzPct val="45000"/>
              <a:buFont typeface="Arial" panose="020B0604020202020204" pitchFamily="34" charset="0"/>
              <a:buChar char="•"/>
            </a:pPr>
            <a:r>
              <a:rPr lang="en-GB" altLang="en-US" sz="1000" dirty="0">
                <a:latin typeface="Calibri"/>
                <a:ea typeface="Microsoft YaHei"/>
                <a:cs typeface="Calibri"/>
              </a:rPr>
              <a:t>Explore towns and villages where they live. Describe where they live. Write their own address.</a:t>
            </a:r>
          </a:p>
          <a:p>
            <a:pPr indent="-283845" eaLnBrk="1" hangingPunct="1">
              <a:lnSpc>
                <a:spcPct val="100000"/>
              </a:lnSpc>
              <a:buClrTx/>
              <a:buSzTx/>
              <a:buFontTx/>
              <a:buNone/>
            </a:pPr>
            <a:endParaRPr lang="en-GB" altLang="en-US" sz="1100" dirty="0">
              <a:solidFill>
                <a:srgbClr val="000000"/>
              </a:solidFill>
              <a:latin typeface="Calibri" panose="020F0502020204030204" pitchFamily="34" charset="0"/>
              <a:cs typeface="Calibri" panose="020F0502020204030204" pitchFamily="34" charset="0"/>
            </a:endParaRPr>
          </a:p>
          <a:p>
            <a:pPr indent="-283845" eaLnBrk="1" hangingPunct="1">
              <a:lnSpc>
                <a:spcPct val="100000"/>
              </a:lnSpc>
              <a:buClrTx/>
              <a:buSzTx/>
              <a:buFontTx/>
              <a:buNone/>
            </a:pPr>
            <a:endParaRPr lang="en-GB" altLang="en-US" sz="1100" i="1" dirty="0">
              <a:solidFill>
                <a:srgbClr val="000000"/>
              </a:solidFill>
              <a:latin typeface="Calibri" panose="020F0502020204030204" pitchFamily="34" charset="0"/>
              <a:cs typeface="Calibri" panose="020F0502020204030204" pitchFamily="34" charset="0"/>
            </a:endParaRPr>
          </a:p>
          <a:p>
            <a:pPr indent="-283845" eaLnBrk="1" hangingPunct="1">
              <a:lnSpc>
                <a:spcPct val="100000"/>
              </a:lnSpc>
              <a:buClrTx/>
              <a:buSzTx/>
              <a:buFontTx/>
              <a:buNone/>
            </a:pPr>
            <a:endParaRPr lang="en-GB" altLang="en-US" dirty="0">
              <a:solidFill>
                <a:srgbClr val="000000"/>
              </a:solidFill>
              <a:latin typeface="Calibri" panose="020F0502020204030204" pitchFamily="34" charset="0"/>
              <a:cs typeface="Calibri" panose="020F0502020204030204" pitchFamily="34" charset="0"/>
            </a:endParaRPr>
          </a:p>
        </p:txBody>
      </p:sp>
      <p:sp>
        <p:nvSpPr>
          <p:cNvPr id="4112" name="Rectangle 15">
            <a:extLst>
              <a:ext uri="{FF2B5EF4-FFF2-40B4-BE49-F238E27FC236}">
                <a16:creationId xmlns:a16="http://schemas.microsoft.com/office/drawing/2014/main" id="{81A0737E-5EBC-48B8-A335-7294262F73E5}"/>
              </a:ext>
            </a:extLst>
          </p:cNvPr>
          <p:cNvSpPr>
            <a:spLocks noChangeArrowheads="1"/>
          </p:cNvSpPr>
          <p:nvPr/>
        </p:nvSpPr>
        <p:spPr bwMode="auto">
          <a:xfrm>
            <a:off x="8448510" y="2008807"/>
            <a:ext cx="3182937" cy="261496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nchor="t">
            <a:spAutoFit/>
          </a:bodyPr>
          <a:lstStyle>
            <a:lvl1pPr marL="169863" indent="-169863">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marL="169545" indent="-169545" eaLnBrk="1" hangingPunct="1">
              <a:lnSpc>
                <a:spcPct val="100000"/>
              </a:lnSpc>
            </a:pPr>
            <a:r>
              <a:rPr lang="en-GB" altLang="en-US" dirty="0">
                <a:solidFill>
                  <a:srgbClr val="000000"/>
                </a:solidFill>
                <a:latin typeface="Calibri"/>
                <a:ea typeface="Microsoft YaHei"/>
                <a:cs typeface="Calibri"/>
              </a:rPr>
              <a:t>Science</a:t>
            </a:r>
          </a:p>
          <a:p>
            <a:pPr marL="171450" indent="-171450">
              <a:buFont typeface="Arial" panose="020B0604020202020204" pitchFamily="34" charset="0"/>
              <a:buChar char="•"/>
            </a:pPr>
            <a:r>
              <a:rPr lang="en-GB" altLang="en-US" sz="1100" dirty="0">
                <a:solidFill>
                  <a:srgbClr val="000000"/>
                </a:solidFill>
                <a:latin typeface="Calibri"/>
                <a:ea typeface="Microsoft YaHei"/>
                <a:cs typeface="Calibri"/>
              </a:rPr>
              <a:t> </a:t>
            </a:r>
            <a:r>
              <a:rPr lang="en-GB" altLang="en-US" sz="900" dirty="0">
                <a:solidFill>
                  <a:srgbClr val="000000"/>
                </a:solidFill>
                <a:latin typeface="Calibri"/>
                <a:ea typeface="Microsoft YaHei"/>
                <a:cs typeface="Calibri"/>
              </a:rPr>
              <a:t>Investigating materials.</a:t>
            </a:r>
          </a:p>
          <a:p>
            <a:pPr marL="171450" indent="-171450">
              <a:buFont typeface="Arial" panose="020B0604020202020204" pitchFamily="34" charset="0"/>
              <a:buChar char="•"/>
            </a:pPr>
            <a:r>
              <a:rPr lang="en-GB" sz="900" dirty="0"/>
              <a:t>observing closely, using simple equipment</a:t>
            </a:r>
          </a:p>
          <a:p>
            <a:pPr marL="171450" indent="-171450">
              <a:buFont typeface="Arial" panose="020B0604020202020204" pitchFamily="34" charset="0"/>
              <a:buChar char="•"/>
            </a:pPr>
            <a:r>
              <a:rPr lang="en-GB" sz="900" dirty="0"/>
              <a:t> performing simple test</a:t>
            </a:r>
          </a:p>
          <a:p>
            <a:pPr marL="171450" indent="-171450">
              <a:buFont typeface="Arial" panose="020B0604020202020204" pitchFamily="34" charset="0"/>
              <a:buChar char="•"/>
            </a:pPr>
            <a:r>
              <a:rPr lang="en-GB" sz="900" dirty="0"/>
              <a:t>identifying and classifying</a:t>
            </a:r>
          </a:p>
          <a:p>
            <a:pPr marL="171450" indent="-171450">
              <a:buFont typeface="Arial" panose="020B0604020202020204" pitchFamily="34" charset="0"/>
              <a:buChar char="•"/>
            </a:pPr>
            <a:r>
              <a:rPr lang="en-GB" sz="900" dirty="0"/>
              <a:t>using their observations and ideas to suggest answers to questions</a:t>
            </a:r>
          </a:p>
          <a:p>
            <a:pPr marL="171450" indent="-171450">
              <a:buFont typeface="Arial" panose="020B0604020202020204" pitchFamily="34" charset="0"/>
              <a:buChar char="•"/>
            </a:pPr>
            <a:r>
              <a:rPr lang="en-GB" sz="900" dirty="0"/>
              <a:t>distinguish between an object and the material from which it is made</a:t>
            </a:r>
          </a:p>
          <a:p>
            <a:pPr marL="171450" indent="-171450">
              <a:buFont typeface="Arial" panose="020B0604020202020204" pitchFamily="34" charset="0"/>
              <a:buChar char="•"/>
            </a:pPr>
            <a:r>
              <a:rPr lang="en-GB" sz="900" dirty="0"/>
              <a:t>identify and name a variety of everyday materials, including wood, plastic, glass, metal, water, and rock</a:t>
            </a:r>
          </a:p>
          <a:p>
            <a:pPr marL="171450" indent="-171450">
              <a:buFont typeface="Arial" panose="020B0604020202020204" pitchFamily="34" charset="0"/>
              <a:buChar char="•"/>
            </a:pPr>
            <a:r>
              <a:rPr lang="en-GB" sz="900" dirty="0"/>
              <a:t>describe the simple physical properties of a variety of everyday materials</a:t>
            </a:r>
          </a:p>
          <a:p>
            <a:pPr marL="171450" indent="-171450">
              <a:buFont typeface="Arial" panose="020B0604020202020204" pitchFamily="34" charset="0"/>
              <a:buChar char="•"/>
            </a:pPr>
            <a:r>
              <a:rPr lang="en-GB" sz="900" dirty="0"/>
              <a:t>compare and group together a variety of everyday materials on the basis of their simple physical properties</a:t>
            </a:r>
          </a:p>
          <a:p>
            <a:pPr marL="171450" indent="-171450">
              <a:buFont typeface="Arial" panose="020B0604020202020204" pitchFamily="34" charset="0"/>
              <a:buChar char="•"/>
            </a:pPr>
            <a:r>
              <a:rPr lang="en-GB" sz="900" dirty="0"/>
              <a:t>Investigating seasonal changes in Winter/Spring</a:t>
            </a:r>
          </a:p>
          <a:p>
            <a:pPr marL="171450" indent="-171450">
              <a:buFont typeface="Arial" panose="020B0604020202020204" pitchFamily="34" charset="0"/>
              <a:buChar char="•"/>
            </a:pPr>
            <a:endParaRPr lang="en-US" sz="1100" dirty="0">
              <a:latin typeface="+mn-lt"/>
            </a:endParaRPr>
          </a:p>
        </p:txBody>
      </p:sp>
      <p:sp>
        <p:nvSpPr>
          <p:cNvPr id="4113" name="Rectangle 16">
            <a:extLst>
              <a:ext uri="{FF2B5EF4-FFF2-40B4-BE49-F238E27FC236}">
                <a16:creationId xmlns:a16="http://schemas.microsoft.com/office/drawing/2014/main" id="{9D20FB79-583B-44DE-B244-554E9D4E5D4A}"/>
              </a:ext>
            </a:extLst>
          </p:cNvPr>
          <p:cNvSpPr>
            <a:spLocks noChangeArrowheads="1"/>
          </p:cNvSpPr>
          <p:nvPr/>
        </p:nvSpPr>
        <p:spPr bwMode="auto">
          <a:xfrm>
            <a:off x="364407" y="4566513"/>
            <a:ext cx="3367928" cy="20298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nchor="t">
            <a:spAutoFit/>
          </a:bodyPr>
          <a:lstStyle>
            <a:lvl1pPr marL="169863" indent="-169863">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marL="169545" indent="-169545" eaLnBrk="1" hangingPunct="1">
              <a:lnSpc>
                <a:spcPct val="100000"/>
              </a:lnSpc>
            </a:pPr>
            <a:r>
              <a:rPr lang="en-GB" altLang="en-US" dirty="0">
                <a:solidFill>
                  <a:srgbClr val="000000"/>
                </a:solidFill>
                <a:latin typeface="Calibri" panose="020F0502020204030204" pitchFamily="34" charset="0"/>
              </a:rPr>
              <a:t>History</a:t>
            </a:r>
            <a:endParaRPr lang="en-US" dirty="0"/>
          </a:p>
          <a:p>
            <a:pPr marL="171450" indent="-171450" eaLnBrk="1" hangingPunct="1">
              <a:lnSpc>
                <a:spcPct val="100000"/>
              </a:lnSpc>
              <a:buClrTx/>
              <a:buSzTx/>
              <a:buFont typeface="Arial" panose="020B0604020202020204" pitchFamily="34" charset="0"/>
              <a:buChar char="•"/>
            </a:pPr>
            <a:r>
              <a:rPr lang="en-GB" sz="900" dirty="0"/>
              <a:t>Investigate the five main discoveries Galileo made using the newly invented telescope.</a:t>
            </a:r>
          </a:p>
          <a:p>
            <a:pPr marL="171450" indent="-171450" eaLnBrk="1" hangingPunct="1">
              <a:lnSpc>
                <a:spcPct val="100000"/>
              </a:lnSpc>
              <a:buClrTx/>
              <a:buSzTx/>
              <a:buFont typeface="Arial" panose="020B0604020202020204" pitchFamily="34" charset="0"/>
              <a:buChar char="•"/>
            </a:pPr>
            <a:r>
              <a:rPr lang="en-GB" sz="900" dirty="0"/>
              <a:t>Find out about the space race and write a diary in role as Neil Armstrong about the 1969 Moon landing. Create a fact-file about either Neil Armstrong (the first human to step foot on the moon) or Katherine Johnson (a mathematician whose calculations helped put Armstrong on the Moon). Understand chronological order and then create a timeline of the key events in the history of space exploration. </a:t>
            </a:r>
          </a:p>
          <a:p>
            <a:pPr marL="171450" indent="-171450" eaLnBrk="1" hangingPunct="1">
              <a:lnSpc>
                <a:spcPct val="100000"/>
              </a:lnSpc>
              <a:buClrTx/>
              <a:buSzTx/>
              <a:buFont typeface="Arial" panose="020B0604020202020204" pitchFamily="34" charset="0"/>
              <a:buChar char="•"/>
            </a:pPr>
            <a:r>
              <a:rPr lang="en-GB" sz="900" dirty="0"/>
              <a:t>Compare the Sojourner (1997) and Perseverance (2020) Mars Rovers and predict what the future of Mars exploration will be. </a:t>
            </a:r>
            <a:endParaRPr lang="en-GB" altLang="en-US" sz="900" dirty="0">
              <a:solidFill>
                <a:srgbClr val="000000"/>
              </a:solidFill>
              <a:latin typeface="Calibri" panose="020F0502020204030204" pitchFamily="34" charset="0"/>
              <a:cs typeface="Calibri" panose="020F0502020204030204" pitchFamily="34" charset="0"/>
            </a:endParaRPr>
          </a:p>
        </p:txBody>
      </p:sp>
      <p:sp>
        <p:nvSpPr>
          <p:cNvPr id="4114" name="Rectangle 17">
            <a:extLst>
              <a:ext uri="{FF2B5EF4-FFF2-40B4-BE49-F238E27FC236}">
                <a16:creationId xmlns:a16="http://schemas.microsoft.com/office/drawing/2014/main" id="{0416F930-8DED-4631-B0CD-AF6E16ADFD90}"/>
              </a:ext>
            </a:extLst>
          </p:cNvPr>
          <p:cNvSpPr>
            <a:spLocks noChangeArrowheads="1"/>
          </p:cNvSpPr>
          <p:nvPr/>
        </p:nvSpPr>
        <p:spPr bwMode="auto">
          <a:xfrm>
            <a:off x="8517941" y="4750330"/>
            <a:ext cx="2937459" cy="15528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nchor="t">
            <a:spAutoFit/>
          </a:bodyPr>
          <a:lstStyle>
            <a:lvl1pPr marL="169863" indent="-169863">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9pPr>
          </a:lstStyle>
          <a:p>
            <a:pPr marL="169545" indent="-169545" eaLnBrk="1" hangingPunct="1">
              <a:lnSpc>
                <a:spcPct val="100000"/>
              </a:lnSpc>
            </a:pPr>
            <a:r>
              <a:rPr lang="en-GB" altLang="en-US" dirty="0">
                <a:solidFill>
                  <a:srgbClr val="000000"/>
                </a:solidFill>
                <a:latin typeface="Calibri" panose="020F0502020204030204" pitchFamily="34" charset="0"/>
              </a:rPr>
              <a:t>DT and Art</a:t>
            </a:r>
            <a:endParaRPr lang="en-US" dirty="0"/>
          </a:p>
          <a:p>
            <a:pPr marL="171450" indent="-171450" eaLnBrk="1" hangingPunct="1">
              <a:lnSpc>
                <a:spcPct val="100000"/>
              </a:lnSpc>
              <a:buClrTx/>
              <a:buSzTx/>
              <a:buFont typeface="Arial" panose="020B0604020202020204" pitchFamily="34" charset="0"/>
              <a:buChar char="•"/>
            </a:pPr>
            <a:r>
              <a:rPr lang="en-GB" altLang="en-US" sz="1100" dirty="0">
                <a:latin typeface="Calibri"/>
                <a:ea typeface="Microsoft YaHei"/>
                <a:cs typeface="Calibri"/>
              </a:rPr>
              <a:t>Create a lunar rover - Investigate a variety of vehicles and their uses and features, wheels, axles, chassis, ways of creating and decorating the body of a vehicle.</a:t>
            </a:r>
            <a:endParaRPr lang="en-GB" altLang="en-US" sz="1100" dirty="0">
              <a:latin typeface="Calibri" panose="020F0502020204030204" pitchFamily="34" charset="0"/>
              <a:cs typeface="Calibri" panose="020F0502020204030204" pitchFamily="34" charset="0"/>
            </a:endParaRPr>
          </a:p>
          <a:p>
            <a:pPr marL="171450" indent="-171450">
              <a:lnSpc>
                <a:spcPct val="100000"/>
              </a:lnSpc>
              <a:buClrTx/>
              <a:buSzTx/>
              <a:buFont typeface="Arial" panose="020B0604020202020204" pitchFamily="34" charset="0"/>
              <a:buChar char="•"/>
            </a:pPr>
            <a:r>
              <a:rPr lang="en-GB" altLang="en-US" sz="1100" dirty="0">
                <a:latin typeface="Calibri"/>
                <a:ea typeface="Microsoft YaHei"/>
                <a:cs typeface="Calibri"/>
              </a:rPr>
              <a:t>Sewing and decorating textiles (Alien underpants) Use grown up sewing needles and thread to create running stitch.</a:t>
            </a:r>
            <a:endParaRPr lang="en-GB" altLang="en-US" sz="1100" dirty="0">
              <a:latin typeface="Calibri" panose="020F0502020204030204" pitchFamily="34" charset="0"/>
              <a:cs typeface="Calibri" panose="020F0502020204030204" pitchFamily="34" charset="0"/>
            </a:endParaRPr>
          </a:p>
        </p:txBody>
      </p:sp>
      <p:sp>
        <p:nvSpPr>
          <p:cNvPr id="4115" name="Rectangle 18">
            <a:extLst>
              <a:ext uri="{FF2B5EF4-FFF2-40B4-BE49-F238E27FC236}">
                <a16:creationId xmlns:a16="http://schemas.microsoft.com/office/drawing/2014/main" id="{6B4B1723-C678-47FA-9DCC-230B0B86DA34}"/>
              </a:ext>
            </a:extLst>
          </p:cNvPr>
          <p:cNvSpPr>
            <a:spLocks noChangeArrowheads="1"/>
          </p:cNvSpPr>
          <p:nvPr/>
        </p:nvSpPr>
        <p:spPr bwMode="auto">
          <a:xfrm>
            <a:off x="3905995" y="1519008"/>
            <a:ext cx="4338398" cy="1195712"/>
          </a:xfrm>
          <a:prstGeom prst="rect">
            <a:avLst/>
          </a:prstGeom>
          <a:noFill/>
          <a:ln w="38160">
            <a:solidFill>
              <a:srgbClr val="C9C9C9"/>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a:lnSpc>
                <a:spcPct val="93000"/>
              </a:lnSpc>
              <a:buClr>
                <a:srgbClr val="000000"/>
              </a:buClr>
              <a:buSzPct val="100000"/>
              <a:buFont typeface="Times New Roman" panose="02020603050405020304" pitchFamily="18" charset="0"/>
              <a:buNone/>
            </a:pPr>
            <a:endParaRPr lang="en-US" altLang="en-US"/>
          </a:p>
        </p:txBody>
      </p:sp>
      <p:sp>
        <p:nvSpPr>
          <p:cNvPr id="4116" name="Rectangle 19">
            <a:extLst>
              <a:ext uri="{FF2B5EF4-FFF2-40B4-BE49-F238E27FC236}">
                <a16:creationId xmlns:a16="http://schemas.microsoft.com/office/drawing/2014/main" id="{028441E5-AE0C-4B0C-AE84-D47DF5D86584}"/>
              </a:ext>
            </a:extLst>
          </p:cNvPr>
          <p:cNvSpPr>
            <a:spLocks noChangeArrowheads="1"/>
          </p:cNvSpPr>
          <p:nvPr/>
        </p:nvSpPr>
        <p:spPr bwMode="auto">
          <a:xfrm>
            <a:off x="4038813" y="1515683"/>
            <a:ext cx="3541810" cy="146048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nchor="t">
            <a:spAutoFit/>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hangingPunct="1">
              <a:lnSpc>
                <a:spcPct val="100000"/>
              </a:lnSpc>
            </a:pPr>
            <a:r>
              <a:rPr lang="en-GB" altLang="en-US" sz="1400" dirty="0">
                <a:solidFill>
                  <a:srgbClr val="000000"/>
                </a:solidFill>
                <a:latin typeface="Calibri"/>
                <a:ea typeface="Microsoft YaHei"/>
                <a:cs typeface="Calibri"/>
              </a:rPr>
              <a:t>Computing</a:t>
            </a:r>
            <a:endParaRPr lang="en-GB" altLang="en-US" sz="1100" dirty="0">
              <a:solidFill>
                <a:srgbClr val="000000"/>
              </a:solidFill>
              <a:latin typeface="Calibri" panose="020F0502020204030204" pitchFamily="34" charset="0"/>
              <a:cs typeface="Calibri"/>
            </a:endParaRPr>
          </a:p>
          <a:p>
            <a:pPr>
              <a:lnSpc>
                <a:spcPct val="100000"/>
              </a:lnSpc>
            </a:pPr>
            <a:r>
              <a:rPr lang="en-GB" altLang="en-US" sz="1000" dirty="0">
                <a:solidFill>
                  <a:srgbClr val="000000"/>
                </a:solidFill>
                <a:latin typeface="Calibri"/>
                <a:ea typeface="Microsoft YaHei"/>
                <a:cs typeface="Calibri"/>
              </a:rPr>
              <a:t>Programming A- moving a robot</a:t>
            </a:r>
            <a:endParaRPr lang="en-GB" altLang="en-US" sz="1000">
              <a:solidFill>
                <a:srgbClr val="000000"/>
              </a:solidFill>
              <a:latin typeface="Calibri" panose="020F0502020204030204" pitchFamily="34" charset="0"/>
              <a:cs typeface="Calibri"/>
            </a:endParaRPr>
          </a:p>
          <a:p>
            <a:pPr marL="171450" indent="-171450">
              <a:lnSpc>
                <a:spcPct val="100000"/>
              </a:lnSpc>
              <a:buFont typeface="Arial" panose="02020603050405020304" pitchFamily="18" charset="0"/>
              <a:buChar char="•"/>
            </a:pPr>
            <a:r>
              <a:rPr lang="en-GB" altLang="en-US" sz="1000" dirty="0">
                <a:solidFill>
                  <a:srgbClr val="000000"/>
                </a:solidFill>
                <a:latin typeface="Calibri"/>
                <a:ea typeface="Microsoft YaHei"/>
                <a:cs typeface="Calibri"/>
              </a:rPr>
              <a:t>Understand what commands are</a:t>
            </a:r>
            <a:endParaRPr lang="en-GB" altLang="en-US" sz="1000" dirty="0">
              <a:solidFill>
                <a:srgbClr val="000000"/>
              </a:solidFill>
              <a:latin typeface="Calibri" panose="020F0502020204030204" pitchFamily="34" charset="0"/>
              <a:cs typeface="Calibri"/>
            </a:endParaRPr>
          </a:p>
          <a:p>
            <a:pPr marL="171450" indent="-171450">
              <a:lnSpc>
                <a:spcPct val="100000"/>
              </a:lnSpc>
              <a:buFont typeface="Arial" panose="02020603050405020304" pitchFamily="18" charset="0"/>
              <a:buChar char="•"/>
            </a:pPr>
            <a:r>
              <a:rPr lang="en-GB" altLang="en-US" sz="1000" dirty="0">
                <a:solidFill>
                  <a:srgbClr val="000000"/>
                </a:solidFill>
                <a:latin typeface="Calibri"/>
                <a:ea typeface="Microsoft YaHei"/>
                <a:cs typeface="Calibri"/>
              </a:rPr>
              <a:t>Plan a simple program</a:t>
            </a:r>
            <a:endParaRPr lang="en-GB" altLang="en-US" sz="1000" dirty="0">
              <a:solidFill>
                <a:srgbClr val="000000"/>
              </a:solidFill>
              <a:latin typeface="Calibri" panose="020F0502020204030204" pitchFamily="34" charset="0"/>
              <a:cs typeface="Calibri"/>
            </a:endParaRPr>
          </a:p>
          <a:p>
            <a:pPr>
              <a:lnSpc>
                <a:spcPct val="100000"/>
              </a:lnSpc>
            </a:pPr>
            <a:r>
              <a:rPr lang="en-GB" altLang="en-US" sz="1000" dirty="0">
                <a:solidFill>
                  <a:srgbClr val="000000"/>
                </a:solidFill>
                <a:latin typeface="Calibri"/>
                <a:ea typeface="Microsoft YaHei"/>
                <a:cs typeface="Calibri"/>
              </a:rPr>
              <a:t>Data and Information</a:t>
            </a:r>
            <a:endParaRPr lang="en-GB" altLang="en-US" sz="1000">
              <a:solidFill>
                <a:srgbClr val="000000"/>
              </a:solidFill>
              <a:latin typeface="Calibri" panose="020F0502020204030204" pitchFamily="34" charset="0"/>
              <a:cs typeface="Calibri"/>
            </a:endParaRPr>
          </a:p>
          <a:p>
            <a:pPr marL="285750" indent="-285750">
              <a:lnSpc>
                <a:spcPct val="100000"/>
              </a:lnSpc>
              <a:buFont typeface="Arial" panose="02020603050405020304" pitchFamily="18" charset="0"/>
              <a:buChar char="•"/>
            </a:pPr>
            <a:r>
              <a:rPr lang="en-GB" altLang="en-US" sz="1050" dirty="0">
                <a:solidFill>
                  <a:srgbClr val="000000"/>
                </a:solidFill>
                <a:latin typeface="Calibri"/>
                <a:ea typeface="Microsoft YaHei"/>
                <a:cs typeface="Calibri"/>
              </a:rPr>
              <a:t>Compare groups of objects</a:t>
            </a:r>
            <a:endParaRPr lang="en-GB" altLang="en-US" sz="1050" dirty="0">
              <a:solidFill>
                <a:srgbClr val="000000"/>
              </a:solidFill>
              <a:latin typeface="Calibri" panose="020F0502020204030204" pitchFamily="34" charset="0"/>
              <a:cs typeface="Calibri"/>
            </a:endParaRPr>
          </a:p>
          <a:p>
            <a:pPr marL="285750" indent="-285750">
              <a:lnSpc>
                <a:spcPct val="100000"/>
              </a:lnSpc>
              <a:buFont typeface="Arial" panose="02020603050405020304" pitchFamily="18" charset="0"/>
              <a:buChar char="•"/>
            </a:pPr>
            <a:r>
              <a:rPr lang="en-GB" altLang="en-US" sz="1050" dirty="0">
                <a:solidFill>
                  <a:srgbClr val="000000"/>
                </a:solidFill>
                <a:latin typeface="Calibri"/>
                <a:ea typeface="Microsoft YaHei"/>
                <a:cs typeface="Calibri"/>
              </a:rPr>
              <a:t>Answer questions about group of objects</a:t>
            </a:r>
          </a:p>
          <a:p>
            <a:pPr eaLnBrk="1" hangingPunct="1">
              <a:lnSpc>
                <a:spcPct val="100000"/>
              </a:lnSpc>
            </a:pPr>
            <a:endParaRPr lang="en-GB" altLang="en-US" sz="1100" dirty="0">
              <a:solidFill>
                <a:srgbClr val="000000"/>
              </a:solidFill>
              <a:latin typeface="Calibri" panose="020F0502020204030204" pitchFamily="34" charset="0"/>
              <a:cs typeface="Calibri"/>
            </a:endParaRPr>
          </a:p>
        </p:txBody>
      </p:sp>
      <p:sp>
        <p:nvSpPr>
          <p:cNvPr id="4117" name="Rectangle 20">
            <a:extLst>
              <a:ext uri="{FF2B5EF4-FFF2-40B4-BE49-F238E27FC236}">
                <a16:creationId xmlns:a16="http://schemas.microsoft.com/office/drawing/2014/main" id="{E600353F-CD51-4AAD-9D7C-B202B33B8F7C}"/>
              </a:ext>
            </a:extLst>
          </p:cNvPr>
          <p:cNvSpPr>
            <a:spLocks noChangeArrowheads="1"/>
          </p:cNvSpPr>
          <p:nvPr/>
        </p:nvSpPr>
        <p:spPr bwMode="auto">
          <a:xfrm>
            <a:off x="4493681" y="624382"/>
            <a:ext cx="3389999" cy="7833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nchor="t">
            <a:spAutoFit/>
          </a:bodyPr>
          <a:lstStyle>
            <a:lvl1pPr marL="169863" indent="-169863">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marL="169545" indent="-169545" eaLnBrk="1" hangingPunct="1">
              <a:lnSpc>
                <a:spcPct val="100000"/>
              </a:lnSpc>
            </a:pPr>
            <a:r>
              <a:rPr lang="en-GB" altLang="en-US" sz="900" b="1" dirty="0">
                <a:solidFill>
                  <a:srgbClr val="000000"/>
                </a:solidFill>
                <a:latin typeface="Calibri"/>
                <a:ea typeface="Microsoft YaHei"/>
                <a:cs typeface="Calibri"/>
              </a:rPr>
              <a:t>Music</a:t>
            </a:r>
            <a:endParaRPr lang="en-US" sz="900" b="1">
              <a:latin typeface="Calibri"/>
              <a:ea typeface="Microsoft YaHei"/>
              <a:cs typeface="Calibri"/>
            </a:endParaRPr>
          </a:p>
          <a:p>
            <a:pPr marL="169545" indent="-169545" eaLnBrk="1" hangingPunct="1">
              <a:lnSpc>
                <a:spcPct val="100000"/>
              </a:lnSpc>
              <a:buSzPct val="45000"/>
              <a:buFont typeface="Arial" panose="020B0604020202020204" pitchFamily="34" charset="0"/>
              <a:buChar char="•"/>
            </a:pPr>
            <a:r>
              <a:rPr lang="en-GB" altLang="en-US" sz="900" b="1" dirty="0" err="1">
                <a:latin typeface="Calibri"/>
                <a:ea typeface="Microsoft YaHei"/>
                <a:cs typeface="Calibri"/>
              </a:rPr>
              <a:t>Sparkyard</a:t>
            </a:r>
            <a:r>
              <a:rPr lang="en-GB" altLang="en-US" sz="900" b="1" dirty="0">
                <a:latin typeface="Calibri"/>
                <a:ea typeface="Microsoft YaHei"/>
                <a:cs typeface="Calibri"/>
              </a:rPr>
              <a:t> – Exploring sounds</a:t>
            </a:r>
            <a:r>
              <a:rPr lang="en-GB" altLang="en-US" sz="900" dirty="0">
                <a:latin typeface="Calibri"/>
                <a:ea typeface="Microsoft YaHei"/>
                <a:cs typeface="Calibri"/>
              </a:rPr>
              <a:t> -exploring how sounds can be changed, exploring the timbre of sounds and instruments, sequencing sounds to tell stories and create effects, using graphic notation to represent sounds</a:t>
            </a:r>
          </a:p>
        </p:txBody>
      </p:sp>
      <p:sp>
        <p:nvSpPr>
          <p:cNvPr id="4118" name="Rectangle 21">
            <a:extLst>
              <a:ext uri="{FF2B5EF4-FFF2-40B4-BE49-F238E27FC236}">
                <a16:creationId xmlns:a16="http://schemas.microsoft.com/office/drawing/2014/main" id="{15B089A4-86DA-4BBD-B08C-017D79813DFB}"/>
              </a:ext>
            </a:extLst>
          </p:cNvPr>
          <p:cNvSpPr>
            <a:spLocks noChangeArrowheads="1"/>
          </p:cNvSpPr>
          <p:nvPr/>
        </p:nvSpPr>
        <p:spPr bwMode="auto">
          <a:xfrm>
            <a:off x="4516272" y="5868891"/>
            <a:ext cx="3094037" cy="8757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spAutoFit/>
          </a:bodyPr>
          <a:lstStyle>
            <a:lvl1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 pos="2895600" algn="l"/>
              </a:tabLst>
              <a:defRPr>
                <a:solidFill>
                  <a:schemeClr val="tx1"/>
                </a:solidFill>
                <a:latin typeface="Arial" panose="020B0604020202020204" pitchFamily="34" charset="0"/>
                <a:ea typeface="Microsoft YaHei" panose="020B0503020204020204" pitchFamily="34" charset="-122"/>
              </a:defRPr>
            </a:lvl9pPr>
          </a:lstStyle>
          <a:p>
            <a:pPr eaLnBrk="1" hangingPunct="1">
              <a:lnSpc>
                <a:spcPct val="100000"/>
              </a:lnSpc>
            </a:pPr>
            <a:r>
              <a:rPr lang="en-GB" altLang="en-US" dirty="0">
                <a:solidFill>
                  <a:srgbClr val="000000"/>
                </a:solidFill>
                <a:latin typeface="Calibri" panose="020F0502020204030204" pitchFamily="34" charset="0"/>
              </a:rPr>
              <a:t>RE &amp; PSHE </a:t>
            </a:r>
            <a:r>
              <a:rPr lang="en-GB" altLang="en-US" dirty="0" err="1">
                <a:solidFill>
                  <a:srgbClr val="000000"/>
                </a:solidFill>
                <a:latin typeface="Calibri" panose="020F0502020204030204" pitchFamily="34" charset="0"/>
              </a:rPr>
              <a:t>incl</a:t>
            </a:r>
            <a:r>
              <a:rPr lang="en-GB" altLang="en-US" dirty="0">
                <a:solidFill>
                  <a:srgbClr val="000000"/>
                </a:solidFill>
                <a:latin typeface="Calibri" panose="020F0502020204030204" pitchFamily="34" charset="0"/>
              </a:rPr>
              <a:t> diversity</a:t>
            </a:r>
          </a:p>
          <a:p>
            <a:pPr eaLnBrk="1" hangingPunct="1">
              <a:lnSpc>
                <a:spcPct val="100000"/>
              </a:lnSpc>
            </a:pPr>
            <a:r>
              <a:rPr lang="en-GB" altLang="en-US" sz="1100" dirty="0">
                <a:solidFill>
                  <a:srgbClr val="000000"/>
                </a:solidFill>
                <a:latin typeface="Calibri" panose="020F0502020204030204" pitchFamily="34" charset="0"/>
              </a:rPr>
              <a:t>Celebrations and </a:t>
            </a:r>
            <a:r>
              <a:rPr lang="en-GB" altLang="en-US" sz="1100" dirty="0" err="1">
                <a:solidFill>
                  <a:srgbClr val="000000"/>
                </a:solidFill>
                <a:latin typeface="Calibri" panose="020F0502020204030204" pitchFamily="34" charset="0"/>
              </a:rPr>
              <a:t>Familiies</a:t>
            </a:r>
            <a:endParaRPr lang="en-GB" altLang="en-US" sz="1100" dirty="0">
              <a:solidFill>
                <a:srgbClr val="000000"/>
              </a:solidFill>
              <a:latin typeface="Calibri" panose="020F0502020204030204" pitchFamily="34" charset="0"/>
            </a:endParaRPr>
          </a:p>
          <a:p>
            <a:pPr eaLnBrk="1" hangingPunct="1">
              <a:lnSpc>
                <a:spcPct val="100000"/>
              </a:lnSpc>
            </a:pPr>
            <a:r>
              <a:rPr lang="en-GB" altLang="en-US" sz="1100" dirty="0">
                <a:solidFill>
                  <a:srgbClr val="000000"/>
                </a:solidFill>
                <a:latin typeface="Calibri" panose="020F0502020204030204" pitchFamily="34" charset="0"/>
              </a:rPr>
              <a:t>Me and other people</a:t>
            </a:r>
          </a:p>
          <a:p>
            <a:pPr eaLnBrk="1" hangingPunct="1">
              <a:lnSpc>
                <a:spcPct val="100000"/>
              </a:lnSpc>
            </a:pPr>
            <a:r>
              <a:rPr lang="en-GB" altLang="en-US" sz="1100" dirty="0">
                <a:solidFill>
                  <a:srgbClr val="000000"/>
                </a:solidFill>
                <a:latin typeface="Calibri" panose="020F0502020204030204" pitchFamily="34" charset="0"/>
              </a:rPr>
              <a:t>Me and my relationships</a:t>
            </a:r>
          </a:p>
        </p:txBody>
      </p:sp>
      <p:sp>
        <p:nvSpPr>
          <p:cNvPr id="4119" name="Rectangle 22">
            <a:extLst>
              <a:ext uri="{FF2B5EF4-FFF2-40B4-BE49-F238E27FC236}">
                <a16:creationId xmlns:a16="http://schemas.microsoft.com/office/drawing/2014/main" id="{4F260927-1D32-467C-8631-D57AD9D63790}"/>
              </a:ext>
            </a:extLst>
          </p:cNvPr>
          <p:cNvSpPr>
            <a:spLocks noChangeArrowheads="1"/>
          </p:cNvSpPr>
          <p:nvPr/>
        </p:nvSpPr>
        <p:spPr bwMode="auto">
          <a:xfrm>
            <a:off x="4855702" y="2818563"/>
            <a:ext cx="2421184" cy="1214263"/>
          </a:xfrm>
          <a:prstGeom prst="rect">
            <a:avLst/>
          </a:prstGeom>
          <a:noFill/>
          <a:ln w="38160">
            <a:solidFill>
              <a:srgbClr val="FFC000"/>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nchor="t">
            <a:spAutoFit/>
          </a:bodyPr>
          <a:lstStyle>
            <a:lvl1pPr marL="285750" indent="-284163">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1pPr>
            <a:lvl2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2pPr>
            <a:lvl3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3pPr>
            <a:lvl4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4pPr>
            <a:lvl5pPr>
              <a:lnSpc>
                <a:spcPct val="93000"/>
              </a:lnSpc>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5pPr>
            <a:lvl6pPr marL="25146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6pPr>
            <a:lvl7pPr marL="29718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7pPr>
            <a:lvl8pPr marL="34290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8pPr>
            <a:lvl9pPr marL="3886200" indent="-228600" defTabSz="449263" eaLnBrk="0" fontAlgn="base" hangingPunct="0">
              <a:lnSpc>
                <a:spcPct val="93000"/>
              </a:lnSpc>
              <a:spcBef>
                <a:spcPct val="0"/>
              </a:spcBef>
              <a:spcAft>
                <a:spcPct val="0"/>
              </a:spcAft>
              <a:buClr>
                <a:srgbClr val="000000"/>
              </a:buClr>
              <a:buSzPct val="100000"/>
              <a:buFont typeface="Times New Roman" panose="02020603050405020304" pitchFamily="18" charset="0"/>
              <a:tabLst>
                <a:tab pos="723900" algn="l"/>
                <a:tab pos="1447800" algn="l"/>
                <a:tab pos="2171700" algn="l"/>
              </a:tabLst>
              <a:defRPr>
                <a:solidFill>
                  <a:schemeClr val="tx1"/>
                </a:solidFill>
                <a:latin typeface="Arial" panose="020B0604020202020204" pitchFamily="34" charset="0"/>
                <a:ea typeface="Microsoft YaHei" panose="020B0503020204020204" pitchFamily="34" charset="-122"/>
              </a:defRPr>
            </a:lvl9pPr>
          </a:lstStyle>
          <a:p>
            <a:pPr indent="-283845" eaLnBrk="1" hangingPunct="1">
              <a:lnSpc>
                <a:spcPct val="100000"/>
              </a:lnSpc>
            </a:pPr>
            <a:r>
              <a:rPr lang="en-GB" altLang="en-US" dirty="0">
                <a:solidFill>
                  <a:srgbClr val="000000"/>
                </a:solidFill>
                <a:latin typeface="Calibri" panose="020F0502020204030204" pitchFamily="34" charset="0"/>
              </a:rPr>
              <a:t>PE</a:t>
            </a:r>
            <a:endParaRPr lang="en-US" dirty="0"/>
          </a:p>
          <a:p>
            <a:pPr indent="-283845" eaLnBrk="1" hangingPunct="1">
              <a:lnSpc>
                <a:spcPct val="100000"/>
              </a:lnSpc>
              <a:buSzPct val="45000"/>
              <a:buFont typeface="Arial" panose="020B0604020202020204" pitchFamily="34" charset="0"/>
              <a:buChar char="•"/>
            </a:pPr>
            <a:r>
              <a:rPr lang="en-GB" altLang="en-US" sz="1100" dirty="0">
                <a:solidFill>
                  <a:srgbClr val="000000"/>
                </a:solidFill>
                <a:latin typeface="Calibri"/>
                <a:ea typeface="Microsoft YaHei"/>
                <a:cs typeface="Calibri"/>
              </a:rPr>
              <a:t>Playground games</a:t>
            </a:r>
          </a:p>
          <a:p>
            <a:pPr indent="-283845" eaLnBrk="1" hangingPunct="1">
              <a:lnSpc>
                <a:spcPct val="100000"/>
              </a:lnSpc>
              <a:buSzPct val="45000"/>
              <a:buFont typeface="Arial" panose="020B0604020202020204" pitchFamily="34" charset="0"/>
              <a:buChar char="•"/>
            </a:pPr>
            <a:r>
              <a:rPr lang="en-GB" altLang="en-US" sz="1100" dirty="0" err="1">
                <a:solidFill>
                  <a:srgbClr val="000000"/>
                </a:solidFill>
                <a:latin typeface="Calibri"/>
                <a:ea typeface="Microsoft YaHei"/>
                <a:cs typeface="Calibri"/>
              </a:rPr>
              <a:t>Agiity</a:t>
            </a:r>
            <a:r>
              <a:rPr lang="en-GB" altLang="en-US" sz="1100" dirty="0">
                <a:solidFill>
                  <a:srgbClr val="000000"/>
                </a:solidFill>
                <a:latin typeface="Calibri"/>
                <a:ea typeface="Microsoft YaHei"/>
                <a:cs typeface="Calibri"/>
              </a:rPr>
              <a:t>, Balance, Co-ordination</a:t>
            </a:r>
          </a:p>
          <a:p>
            <a:pPr indent="-283845" eaLnBrk="1" hangingPunct="1">
              <a:lnSpc>
                <a:spcPct val="100000"/>
              </a:lnSpc>
              <a:buSzPct val="45000"/>
              <a:buFont typeface="Arial" panose="020B0604020202020204" pitchFamily="34" charset="0"/>
              <a:buChar char="•"/>
            </a:pPr>
            <a:r>
              <a:rPr lang="en-GB" altLang="en-US" sz="1100" dirty="0" err="1">
                <a:solidFill>
                  <a:srgbClr val="000000"/>
                </a:solidFill>
                <a:latin typeface="Calibri"/>
                <a:ea typeface="Microsoft YaHei"/>
                <a:cs typeface="Calibri"/>
              </a:rPr>
              <a:t>Multiskills</a:t>
            </a:r>
            <a:endParaRPr lang="en-GB" altLang="en-US" sz="1100" dirty="0">
              <a:solidFill>
                <a:srgbClr val="000000"/>
              </a:solidFill>
              <a:latin typeface="Calibri"/>
              <a:ea typeface="Microsoft YaHei"/>
              <a:cs typeface="Calibri"/>
            </a:endParaRPr>
          </a:p>
          <a:p>
            <a:pPr indent="-283845" eaLnBrk="1" hangingPunct="1">
              <a:lnSpc>
                <a:spcPct val="100000"/>
              </a:lnSpc>
              <a:buSzPct val="45000"/>
              <a:buFont typeface="Arial" panose="020B0604020202020204" pitchFamily="34" charset="0"/>
              <a:buChar char="•"/>
            </a:pPr>
            <a:r>
              <a:rPr lang="en-GB" altLang="en-US" sz="1100" dirty="0">
                <a:solidFill>
                  <a:srgbClr val="000000"/>
                </a:solidFill>
                <a:latin typeface="Calibri"/>
                <a:ea typeface="Microsoft YaHei"/>
                <a:cs typeface="Calibri"/>
              </a:rPr>
              <a:t> Fitness Friday</a:t>
            </a:r>
          </a:p>
          <a:p>
            <a:pPr indent="-283845" eaLnBrk="1" hangingPunct="1">
              <a:lnSpc>
                <a:spcPct val="100000"/>
              </a:lnSpc>
              <a:buSzPct val="45000"/>
              <a:buFont typeface="Arial" panose="020B0604020202020204" pitchFamily="34" charset="0"/>
              <a:buChar char="•"/>
            </a:pPr>
            <a:endParaRPr lang="en-GB" altLang="en-US" sz="1100" dirty="0">
              <a:solidFill>
                <a:srgbClr val="000000"/>
              </a:solidFill>
              <a:latin typeface="Calibri" panose="020F0502020204030204" pitchFamily="34"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Calibri"/>
        <a:ea typeface="Microsoft YaHei"/>
        <a:cs typeface=""/>
      </a:majorFont>
      <a:minorFont>
        <a:latin typeface="Calibri"/>
        <a:ea typeface="Microsoft YaHe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anose="02020603050405020304" pitchFamily="18" charset="0"/>
          <a:buNone/>
          <a:tabLst/>
          <a:defRPr kumimoji="0" lang="en-GB" altLang="en-US" sz="1800" b="0" i="0" u="none" strike="noStrike" cap="none" normalizeH="0" baseline="0" smtClean="0">
            <a:ln>
              <a:noFill/>
            </a:ln>
            <a:effectLst/>
            <a:latin typeface="Arial" panose="020B0604020202020204" pitchFamily="34" charset="0"/>
            <a:ea typeface="Microsoft YaHei" panose="020B0503020204020204" pitchFamily="34" charset="-122"/>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810BE1405E2A545992C078DD1A444AF" ma:contentTypeVersion="23" ma:contentTypeDescription="Create a new document." ma:contentTypeScope="" ma:versionID="0cc048fa8f779bc761c940887c3c0056">
  <xsd:schema xmlns:xsd="http://www.w3.org/2001/XMLSchema" xmlns:xs="http://www.w3.org/2001/XMLSchema" xmlns:p="http://schemas.microsoft.com/office/2006/metadata/properties" xmlns:ns2="d1cf191e-6fc2-4281-bd5b-f5e2523964f2" xmlns:ns3="c4725214-e472-4f92-a572-34cdd8e58de9" targetNamespace="http://schemas.microsoft.com/office/2006/metadata/properties" ma:root="true" ma:fieldsID="13e36be4d84525296a1d4f684078fde9" ns2:_="" ns3:_="">
    <xsd:import namespace="d1cf191e-6fc2-4281-bd5b-f5e2523964f2"/>
    <xsd:import namespace="c4725214-e472-4f92-a572-34cdd8e58de9"/>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Location" minOccurs="0"/>
                <xsd:element ref="ns2:MediaServiceAutoKeyPoints" minOccurs="0"/>
                <xsd:element ref="ns2:MediaServiceKeyPoints" minOccurs="0"/>
                <xsd:element ref="ns2:MediaLengthInSeconds" minOccurs="0"/>
                <xsd:element ref="ns3:TaxCatchAll" minOccurs="0"/>
                <xsd:element ref="ns2:lcf76f155ced4ddcb4097134ff3c332f"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cf191e-6fc2-4281-bd5b-f5e2523964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bb361235-48f8-4de7-8a1c-71bb8990c7e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4725214-e472-4f92-a572-34cdd8e58de9" elementFormDefault="qualified">
    <xsd:import namespace="http://schemas.microsoft.com/office/2006/documentManagement/types"/>
    <xsd:import namespace="http://schemas.microsoft.com/office/infopath/2007/PartnerControls"/>
    <xsd:element name="SharedWithUsers" ma:index="15"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bba82a6b-067e-4acf-aabf-c0094a90698d}" ma:internalName="TaxCatchAll" ma:showField="CatchAllData" ma:web="c4725214-e472-4f92-a572-34cdd8e58de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c4725214-e472-4f92-a572-34cdd8e58de9">
      <UserInfo>
        <DisplayName/>
        <AccountId xsi:nil="true"/>
        <AccountType/>
      </UserInfo>
    </SharedWithUsers>
    <lcf76f155ced4ddcb4097134ff3c332f xmlns="d1cf191e-6fc2-4281-bd5b-f5e2523964f2">
      <Terms xmlns="http://schemas.microsoft.com/office/infopath/2007/PartnerControls"/>
    </lcf76f155ced4ddcb4097134ff3c332f>
    <TaxCatchAll xmlns="c4725214-e472-4f92-a572-34cdd8e58de9" xsi:nil="true"/>
  </documentManagement>
</p:properties>
</file>

<file path=customXml/itemProps1.xml><?xml version="1.0" encoding="utf-8"?>
<ds:datastoreItem xmlns:ds="http://schemas.openxmlformats.org/officeDocument/2006/customXml" ds:itemID="{769FCDF6-59F9-47AD-A2C0-9EA5CBA13DFD}">
  <ds:schemaRefs>
    <ds:schemaRef ds:uri="http://schemas.microsoft.com/sharepoint/v3/contenttype/forms"/>
  </ds:schemaRefs>
</ds:datastoreItem>
</file>

<file path=customXml/itemProps2.xml><?xml version="1.0" encoding="utf-8"?>
<ds:datastoreItem xmlns:ds="http://schemas.openxmlformats.org/officeDocument/2006/customXml" ds:itemID="{E52E39C5-9DAE-4387-B987-ADE60B8803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cf191e-6fc2-4281-bd5b-f5e2523964f2"/>
    <ds:schemaRef ds:uri="c4725214-e472-4f92-a572-34cdd8e58d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074F01-A1AF-4D07-97CB-09A602D72217}">
  <ds:schemaRefs>
    <ds:schemaRef ds:uri="http://schemas.microsoft.com/office/2006/documentManagement/types"/>
    <ds:schemaRef ds:uri="http://schemas.openxmlformats.org/package/2006/metadata/core-properties"/>
    <ds:schemaRef ds:uri="http://purl.org/dc/dcmitype/"/>
    <ds:schemaRef ds:uri="http://www.w3.org/XML/1998/namespace"/>
    <ds:schemaRef ds:uri="c4725214-e472-4f92-a572-34cdd8e58de9"/>
    <ds:schemaRef ds:uri="http://schemas.microsoft.com/office/infopath/2007/PartnerControls"/>
    <ds:schemaRef ds:uri="http://schemas.microsoft.com/office/2006/metadata/properties"/>
    <ds:schemaRef ds:uri="d1cf191e-6fc2-4281-bd5b-f5e2523964f2"/>
    <ds:schemaRef ds:uri="http://purl.org/dc/term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113</TotalTime>
  <Words>538</Words>
  <Application>Microsoft Office PowerPoint</Application>
  <PresentationFormat>Widescreen</PresentationFormat>
  <Paragraphs>64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Wingdings</vt:lpstr>
      <vt:lpstr>Office Theme</vt:lpstr>
      <vt:lpstr>Hedgehogs and Foxes Curriculum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Foxes Curriculum</dc:title>
  <dc:creator>egoodfellow</dc:creator>
  <cp:lastModifiedBy>Felicity-Silver Scott</cp:lastModifiedBy>
  <cp:revision>263</cp:revision>
  <cp:lastPrinted>1601-01-01T00:00:00Z</cp:lastPrinted>
  <dcterms:created xsi:type="dcterms:W3CDTF">1601-01-01T00:00:00Z</dcterms:created>
  <dcterms:modified xsi:type="dcterms:W3CDTF">2025-03-07T12:33:51Z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0x010100A810BE1405E2A545992C078DD1A444AF</vt:lpwstr>
  </property>
  <property fmtid="{D5CDD505-2E9C-101B-9397-08002B2CF9AE}" pid="3" name="xd_Signature">
    <vt:bool>false</vt:bool>
  </property>
  <property fmtid="{D5CDD505-2E9C-101B-9397-08002B2CF9AE}" pid="4" name="xd_ProgID">
    <vt:lpwstr/>
  </property>
  <property fmtid="{D5CDD505-2E9C-101B-9397-08002B2CF9AE}" pid="5" name="ComplianceAssetId">
    <vt:lpwstr/>
  </property>
  <property fmtid="{D5CDD505-2E9C-101B-9397-08002B2CF9AE}" pid="6" name="TemplateUrl">
    <vt:lpwstr/>
  </property>
  <property fmtid="{D5CDD505-2E9C-101B-9397-08002B2CF9AE}" pid="7" name="MediaServiceImageTags">
    <vt:lpwstr/>
  </property>
</Properties>
</file>